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29"/>
  </p:notesMasterIdLst>
  <p:sldIdLst>
    <p:sldId id="256" r:id="rId2"/>
    <p:sldId id="311" r:id="rId3"/>
    <p:sldId id="261" r:id="rId4"/>
    <p:sldId id="321" r:id="rId5"/>
    <p:sldId id="263" r:id="rId6"/>
    <p:sldId id="262" r:id="rId7"/>
    <p:sldId id="267" r:id="rId8"/>
    <p:sldId id="333" r:id="rId9"/>
    <p:sldId id="260" r:id="rId10"/>
    <p:sldId id="312" r:id="rId11"/>
    <p:sldId id="314" r:id="rId12"/>
    <p:sldId id="315" r:id="rId13"/>
    <p:sldId id="316" r:id="rId14"/>
    <p:sldId id="317" r:id="rId15"/>
    <p:sldId id="318" r:id="rId16"/>
    <p:sldId id="320" r:id="rId17"/>
    <p:sldId id="319" r:id="rId18"/>
    <p:sldId id="324" r:id="rId19"/>
    <p:sldId id="322" r:id="rId20"/>
    <p:sldId id="323" r:id="rId21"/>
    <p:sldId id="334" r:id="rId22"/>
    <p:sldId id="336" r:id="rId23"/>
    <p:sldId id="330" r:id="rId24"/>
    <p:sldId id="328" r:id="rId25"/>
    <p:sldId id="332" r:id="rId26"/>
    <p:sldId id="335" r:id="rId27"/>
    <p:sldId id="325"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Section" id="{4CDB8AC6-72DB-4E7E-A683-65BD54ED5EE4}">
          <p14:sldIdLst>
            <p14:sldId id="256"/>
            <p14:sldId id="311"/>
            <p14:sldId id="261"/>
            <p14:sldId id="321"/>
            <p14:sldId id="263"/>
            <p14:sldId id="262"/>
            <p14:sldId id="267"/>
            <p14:sldId id="333"/>
          </p14:sldIdLst>
        </p14:section>
        <p14:section name="Queries" id="{3F7B7F38-B4F6-4521-A569-53136E21B7E5}">
          <p14:sldIdLst>
            <p14:sldId id="260"/>
            <p14:sldId id="312"/>
            <p14:sldId id="314"/>
            <p14:sldId id="315"/>
            <p14:sldId id="316"/>
            <p14:sldId id="317"/>
            <p14:sldId id="318"/>
            <p14:sldId id="320"/>
            <p14:sldId id="319"/>
            <p14:sldId id="324"/>
            <p14:sldId id="322"/>
            <p14:sldId id="323"/>
            <p14:sldId id="334"/>
          </p14:sldIdLst>
        </p14:section>
        <p14:section name="Project Highlights and Closing" id="{0BF312D1-7E55-44E4-8C1D-6F7FF1257EBA}">
          <p14:sldIdLst>
            <p14:sldId id="336"/>
            <p14:sldId id="330"/>
            <p14:sldId id="328"/>
            <p14:sldId id="332"/>
            <p14:sldId id="335"/>
          </p14:sldIdLst>
        </p14:section>
        <p14:section name="Appendix" id="{EAECF3CC-A4D9-474D-96BA-7D1CBA05D59B}">
          <p14:sldIdLst>
            <p14:sldId id="325"/>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94F"/>
    <a:srgbClr val="EAF4FA"/>
    <a:srgbClr val="CBE1F1"/>
    <a:srgbClr val="2A6E97"/>
    <a:srgbClr val="B8F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69638-FCAB-4200-A6C6-E3AE6B7C166F}" v="1716" dt="2024-02-20T15:52:39.283"/>
    <p1510:client id="{A3C9EBD4-5E58-3D4D-83A6-9DCA8FFFD087}" v="75" dt="2024-02-20T04:47:53.582"/>
    <p1510:client id="{BF83D13D-7B88-44B3-8EB8-00989E218553}" v="5" dt="2024-02-20T03:45:07.508"/>
    <p1510:client id="{CAF58485-6078-4ACE-AB05-4A9BF58FCD25}" v="386" dt="2024-02-20T04:42:37.403"/>
    <p1510:client id="{F878D932-6612-4539-9289-7FF994818308}" v="3648" dt="2024-02-20T04:54:43.499"/>
  </p1510:revLst>
</p1510:revInfo>
</file>

<file path=ppt/tableStyles.xml><?xml version="1.0" encoding="utf-8"?>
<a:tblStyleLst xmlns:a="http://schemas.openxmlformats.org/drawingml/2006/main" def="{7D3CAB28-ABC6-4EF8-954D-03632E34C1BE}">
  <a:tblStyle styleId="{7D3CAB28-ABC6-4EF8-954D-03632E34C1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853AAE-45CF-4EC6-BABF-CDBE4916D5E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vind Teja Chikoti" userId="82c9204e-dd24-4bbb-b39d-43cf2f724745" providerId="ADAL" clId="{BF83D13D-7B88-44B3-8EB8-00989E218553}"/>
    <pc:docChg chg="modSld sldOrd">
      <pc:chgData name="Aravind Teja Chikoti" userId="82c9204e-dd24-4bbb-b39d-43cf2f724745" providerId="ADAL" clId="{BF83D13D-7B88-44B3-8EB8-00989E218553}" dt="2024-02-20T03:45:07.508" v="8"/>
      <pc:docMkLst>
        <pc:docMk/>
      </pc:docMkLst>
      <pc:sldChg chg="ord">
        <pc:chgData name="Aravind Teja Chikoti" userId="82c9204e-dd24-4bbb-b39d-43cf2f724745" providerId="ADAL" clId="{BF83D13D-7B88-44B3-8EB8-00989E218553}" dt="2024-02-20T03:44:53.363" v="6"/>
        <pc:sldMkLst>
          <pc:docMk/>
          <pc:sldMk cId="0" sldId="260"/>
        </pc:sldMkLst>
      </pc:sldChg>
      <pc:sldChg chg="ord">
        <pc:chgData name="Aravind Teja Chikoti" userId="82c9204e-dd24-4bbb-b39d-43cf2f724745" providerId="ADAL" clId="{BF83D13D-7B88-44B3-8EB8-00989E218553}" dt="2024-02-20T03:44:36.005" v="2"/>
        <pc:sldMkLst>
          <pc:docMk/>
          <pc:sldMk cId="2933275826" sldId="312"/>
        </pc:sldMkLst>
      </pc:sldChg>
      <pc:sldChg chg="ord">
        <pc:chgData name="Aravind Teja Chikoti" userId="82c9204e-dd24-4bbb-b39d-43cf2f724745" providerId="ADAL" clId="{BF83D13D-7B88-44B3-8EB8-00989E218553}" dt="2024-02-20T03:44:48.964" v="4"/>
        <pc:sldMkLst>
          <pc:docMk/>
          <pc:sldMk cId="218175012" sldId="314"/>
        </pc:sldMkLst>
      </pc:sldChg>
      <pc:sldChg chg="ord">
        <pc:chgData name="Aravind Teja Chikoti" userId="82c9204e-dd24-4bbb-b39d-43cf2f724745" providerId="ADAL" clId="{BF83D13D-7B88-44B3-8EB8-00989E218553}" dt="2024-02-20T03:45:07.508" v="8"/>
        <pc:sldMkLst>
          <pc:docMk/>
          <pc:sldMk cId="3588842278" sldId="315"/>
        </pc:sldMkLst>
      </pc:sldChg>
      <pc:sldChg chg="modSp mod">
        <pc:chgData name="Aravind Teja Chikoti" userId="82c9204e-dd24-4bbb-b39d-43cf2f724745" providerId="ADAL" clId="{BF83D13D-7B88-44B3-8EB8-00989E218553}" dt="2024-02-20T03:40:48.485" v="0" actId="20577"/>
        <pc:sldMkLst>
          <pc:docMk/>
          <pc:sldMk cId="984006213" sldId="317"/>
        </pc:sldMkLst>
        <pc:spChg chg="mod">
          <ac:chgData name="Aravind Teja Chikoti" userId="82c9204e-dd24-4bbb-b39d-43cf2f724745" providerId="ADAL" clId="{BF83D13D-7B88-44B3-8EB8-00989E218553}" dt="2024-02-20T03:40:48.485" v="0" actId="20577"/>
          <ac:spMkLst>
            <pc:docMk/>
            <pc:sldMk cId="984006213" sldId="317"/>
            <ac:spMk id="6461" creationId="{F537C2F7-E678-3823-8F18-BD8715CA3510}"/>
          </ac:spMkLst>
        </pc:spChg>
      </pc:sldChg>
    </pc:docChg>
  </pc:docChgLst>
  <pc:docChgLst>
    <pc:chgData name="Akshita Sharma" userId="86c7f61f-e74e-4761-93ff-b490c50752fa" providerId="ADAL" clId="{5F769638-FCAB-4200-A6C6-E3AE6B7C166F}"/>
    <pc:docChg chg="undo redo custSel addSld modSld sldOrd modSection">
      <pc:chgData name="Akshita Sharma" userId="86c7f61f-e74e-4761-93ff-b490c50752fa" providerId="ADAL" clId="{5F769638-FCAB-4200-A6C6-E3AE6B7C166F}" dt="2024-02-20T15:52:39.283" v="1784" actId="20577"/>
      <pc:docMkLst>
        <pc:docMk/>
      </pc:docMkLst>
      <pc:sldChg chg="modNotesTx">
        <pc:chgData name="Akshita Sharma" userId="86c7f61f-e74e-4761-93ff-b490c50752fa" providerId="ADAL" clId="{5F769638-FCAB-4200-A6C6-E3AE6B7C166F}" dt="2024-02-20T15:33:13.815" v="1739" actId="20577"/>
        <pc:sldMkLst>
          <pc:docMk/>
          <pc:sldMk cId="0" sldId="256"/>
        </pc:sldMkLst>
      </pc:sldChg>
      <pc:sldChg chg="addSp delSp modSp mod modNotesTx">
        <pc:chgData name="Akshita Sharma" userId="86c7f61f-e74e-4761-93ff-b490c50752fa" providerId="ADAL" clId="{5F769638-FCAB-4200-A6C6-E3AE6B7C166F}" dt="2024-02-20T15:36:21.465" v="1778" actId="20577"/>
        <pc:sldMkLst>
          <pc:docMk/>
          <pc:sldMk cId="0" sldId="261"/>
        </pc:sldMkLst>
        <pc:spChg chg="add del">
          <ac:chgData name="Akshita Sharma" userId="86c7f61f-e74e-4761-93ff-b490c50752fa" providerId="ADAL" clId="{5F769638-FCAB-4200-A6C6-E3AE6B7C166F}" dt="2024-02-19T15:17:14.164" v="11" actId="22"/>
          <ac:spMkLst>
            <pc:docMk/>
            <pc:sldMk cId="0" sldId="261"/>
            <ac:spMk id="3" creationId="{CB53EDB5-07E0-58B5-29D2-F48830D14788}"/>
          </ac:spMkLst>
        </pc:spChg>
        <pc:spChg chg="add mod">
          <ac:chgData name="Akshita Sharma" userId="86c7f61f-e74e-4761-93ff-b490c50752fa" providerId="ADAL" clId="{5F769638-FCAB-4200-A6C6-E3AE6B7C166F}" dt="2024-02-19T15:18:35.029" v="20" actId="1076"/>
          <ac:spMkLst>
            <pc:docMk/>
            <pc:sldMk cId="0" sldId="261"/>
            <ac:spMk id="5" creationId="{F30F4DAF-EB49-33CA-2BC7-98BF2E05D204}"/>
          </ac:spMkLst>
        </pc:spChg>
        <pc:spChg chg="mod ord topLvl">
          <ac:chgData name="Akshita Sharma" userId="86c7f61f-e74e-4761-93ff-b490c50752fa" providerId="ADAL" clId="{5F769638-FCAB-4200-A6C6-E3AE6B7C166F}" dt="2024-02-19T15:51:37.603" v="243" actId="164"/>
          <ac:spMkLst>
            <pc:docMk/>
            <pc:sldMk cId="0" sldId="261"/>
            <ac:spMk id="13" creationId="{1A6317D4-874C-0ED3-4644-8E28ACDFDF9C}"/>
          </ac:spMkLst>
        </pc:spChg>
        <pc:spChg chg="add mod ord">
          <ac:chgData name="Akshita Sharma" userId="86c7f61f-e74e-4761-93ff-b490c50752fa" providerId="ADAL" clId="{5F769638-FCAB-4200-A6C6-E3AE6B7C166F}" dt="2024-02-19T15:51:33.608" v="242" actId="164"/>
          <ac:spMkLst>
            <pc:docMk/>
            <pc:sldMk cId="0" sldId="261"/>
            <ac:spMk id="15" creationId="{D1015496-AF83-9554-5A67-BA61DE087ACB}"/>
          </ac:spMkLst>
        </pc:spChg>
        <pc:spChg chg="add mod ord">
          <ac:chgData name="Akshita Sharma" userId="86c7f61f-e74e-4761-93ff-b490c50752fa" providerId="ADAL" clId="{5F769638-FCAB-4200-A6C6-E3AE6B7C166F}" dt="2024-02-19T15:51:23.083" v="239" actId="164"/>
          <ac:spMkLst>
            <pc:docMk/>
            <pc:sldMk cId="0" sldId="261"/>
            <ac:spMk id="16" creationId="{AF7E5F83-1247-7798-3A91-0DD714181644}"/>
          </ac:spMkLst>
        </pc:spChg>
        <pc:spChg chg="add mod">
          <ac:chgData name="Akshita Sharma" userId="86c7f61f-e74e-4761-93ff-b490c50752fa" providerId="ADAL" clId="{5F769638-FCAB-4200-A6C6-E3AE6B7C166F}" dt="2024-02-19T15:54:37.862" v="348" actId="1076"/>
          <ac:spMkLst>
            <pc:docMk/>
            <pc:sldMk cId="0" sldId="261"/>
            <ac:spMk id="21" creationId="{CD92F54E-D9E2-3891-E914-AB09D7DE2F28}"/>
          </ac:spMkLst>
        </pc:spChg>
        <pc:spChg chg="add mod">
          <ac:chgData name="Akshita Sharma" userId="86c7f61f-e74e-4761-93ff-b490c50752fa" providerId="ADAL" clId="{5F769638-FCAB-4200-A6C6-E3AE6B7C166F}" dt="2024-02-19T15:53:32.313" v="323" actId="20577"/>
          <ac:spMkLst>
            <pc:docMk/>
            <pc:sldMk cId="0" sldId="261"/>
            <ac:spMk id="22" creationId="{7D8F99B6-9EF2-6EE0-D7C3-12700B5FF9E7}"/>
          </ac:spMkLst>
        </pc:spChg>
        <pc:spChg chg="add mod">
          <ac:chgData name="Akshita Sharma" userId="86c7f61f-e74e-4761-93ff-b490c50752fa" providerId="ADAL" clId="{5F769638-FCAB-4200-A6C6-E3AE6B7C166F}" dt="2024-02-19T15:54:08.064" v="344" actId="1076"/>
          <ac:spMkLst>
            <pc:docMk/>
            <pc:sldMk cId="0" sldId="261"/>
            <ac:spMk id="23" creationId="{EA4EC3A4-5076-9DAF-6F54-F76FFACF5DA5}"/>
          </ac:spMkLst>
        </pc:spChg>
        <pc:spChg chg="add del">
          <ac:chgData name="Akshita Sharma" userId="86c7f61f-e74e-4761-93ff-b490c50752fa" providerId="ADAL" clId="{5F769638-FCAB-4200-A6C6-E3AE6B7C166F}" dt="2024-02-19T15:55:15.959" v="353" actId="478"/>
          <ac:spMkLst>
            <pc:docMk/>
            <pc:sldMk cId="0" sldId="261"/>
            <ac:spMk id="24" creationId="{2823191F-AC9B-0F65-AC97-3A71394F54BE}"/>
          </ac:spMkLst>
        </pc:spChg>
        <pc:spChg chg="add mod">
          <ac:chgData name="Akshita Sharma" userId="86c7f61f-e74e-4761-93ff-b490c50752fa" providerId="ADAL" clId="{5F769638-FCAB-4200-A6C6-E3AE6B7C166F}" dt="2024-02-19T15:55:06.971" v="350"/>
          <ac:spMkLst>
            <pc:docMk/>
            <pc:sldMk cId="0" sldId="261"/>
            <ac:spMk id="25" creationId="{D49752F9-EF4F-920F-5668-4FB988D4A932}"/>
          </ac:spMkLst>
        </pc:spChg>
        <pc:spChg chg="mod topLvl">
          <ac:chgData name="Akshita Sharma" userId="86c7f61f-e74e-4761-93ff-b490c50752fa" providerId="ADAL" clId="{5F769638-FCAB-4200-A6C6-E3AE6B7C166F}" dt="2024-02-19T15:57:24.917" v="395" actId="403"/>
          <ac:spMkLst>
            <pc:docMk/>
            <pc:sldMk cId="0" sldId="261"/>
            <ac:spMk id="27" creationId="{0EFE9A7E-1E76-BA39-7434-16036853F2E6}"/>
          </ac:spMkLst>
        </pc:spChg>
        <pc:spChg chg="mod">
          <ac:chgData name="Akshita Sharma" userId="86c7f61f-e74e-4761-93ff-b490c50752fa" providerId="ADAL" clId="{5F769638-FCAB-4200-A6C6-E3AE6B7C166F}" dt="2024-02-19T15:51:28.114" v="241" actId="1076"/>
          <ac:spMkLst>
            <pc:docMk/>
            <pc:sldMk cId="0" sldId="261"/>
            <ac:spMk id="4390" creationId="{00000000-0000-0000-0000-000000000000}"/>
          </ac:spMkLst>
        </pc:spChg>
        <pc:spChg chg="mod">
          <ac:chgData name="Akshita Sharma" userId="86c7f61f-e74e-4761-93ff-b490c50752fa" providerId="ADAL" clId="{5F769638-FCAB-4200-A6C6-E3AE6B7C166F}" dt="2024-02-19T15:59:08.599" v="410" actId="1076"/>
          <ac:spMkLst>
            <pc:docMk/>
            <pc:sldMk cId="0" sldId="261"/>
            <ac:spMk id="4391" creationId="{00000000-0000-0000-0000-000000000000}"/>
          </ac:spMkLst>
        </pc:spChg>
        <pc:grpChg chg="add del mod">
          <ac:chgData name="Akshita Sharma" userId="86c7f61f-e74e-4761-93ff-b490c50752fa" providerId="ADAL" clId="{5F769638-FCAB-4200-A6C6-E3AE6B7C166F}" dt="2024-02-19T15:50:20.259" v="220" actId="165"/>
          <ac:grpSpMkLst>
            <pc:docMk/>
            <pc:sldMk cId="0" sldId="261"/>
            <ac:grpSpMk id="12" creationId="{E6908CA1-A1C1-C90D-8905-EAADEBD48EB7}"/>
          </ac:grpSpMkLst>
        </pc:grpChg>
        <pc:grpChg chg="add mod">
          <ac:chgData name="Akshita Sharma" userId="86c7f61f-e74e-4761-93ff-b490c50752fa" providerId="ADAL" clId="{5F769638-FCAB-4200-A6C6-E3AE6B7C166F}" dt="2024-02-19T15:54:11.963" v="345" actId="1076"/>
          <ac:grpSpMkLst>
            <pc:docMk/>
            <pc:sldMk cId="0" sldId="261"/>
            <ac:grpSpMk id="17" creationId="{0E20E60A-76D9-408D-7B81-1FC0479718FE}"/>
          </ac:grpSpMkLst>
        </pc:grpChg>
        <pc:grpChg chg="add mod">
          <ac:chgData name="Akshita Sharma" userId="86c7f61f-e74e-4761-93ff-b490c50752fa" providerId="ADAL" clId="{5F769638-FCAB-4200-A6C6-E3AE6B7C166F}" dt="2024-02-19T15:54:29.762" v="347" actId="1076"/>
          <ac:grpSpMkLst>
            <pc:docMk/>
            <pc:sldMk cId="0" sldId="261"/>
            <ac:grpSpMk id="18" creationId="{58C02FAC-D01C-62D5-CCAA-747427BF73DF}"/>
          </ac:grpSpMkLst>
        </pc:grpChg>
        <pc:grpChg chg="add mod">
          <ac:chgData name="Akshita Sharma" userId="86c7f61f-e74e-4761-93ff-b490c50752fa" providerId="ADAL" clId="{5F769638-FCAB-4200-A6C6-E3AE6B7C166F}" dt="2024-02-19T15:51:52.624" v="245" actId="1076"/>
          <ac:grpSpMkLst>
            <pc:docMk/>
            <pc:sldMk cId="0" sldId="261"/>
            <ac:grpSpMk id="19" creationId="{88CDBADE-A053-9AA2-6F66-631D92DCB121}"/>
          </ac:grpSpMkLst>
        </pc:grpChg>
        <pc:grpChg chg="add del mod">
          <ac:chgData name="Akshita Sharma" userId="86c7f61f-e74e-4761-93ff-b490c50752fa" providerId="ADAL" clId="{5F769638-FCAB-4200-A6C6-E3AE6B7C166F}" dt="2024-02-19T15:55:23.270" v="356" actId="165"/>
          <ac:grpSpMkLst>
            <pc:docMk/>
            <pc:sldMk cId="0" sldId="261"/>
            <ac:grpSpMk id="26" creationId="{C946DAB2-18AD-96E4-A557-D2286E7DE28A}"/>
          </ac:grpSpMkLst>
        </pc:grpChg>
        <pc:picChg chg="add mod">
          <ac:chgData name="Akshita Sharma" userId="86c7f61f-e74e-4761-93ff-b490c50752fa" providerId="ADAL" clId="{5F769638-FCAB-4200-A6C6-E3AE6B7C166F}" dt="2024-02-19T15:51:37.603" v="243" actId="164"/>
          <ac:picMkLst>
            <pc:docMk/>
            <pc:sldMk cId="0" sldId="261"/>
            <ac:picMk id="7" creationId="{DA1617A0-E91D-1895-CBA2-18132DFA8D7C}"/>
          </ac:picMkLst>
        </pc:picChg>
        <pc:picChg chg="add mod">
          <ac:chgData name="Akshita Sharma" userId="86c7f61f-e74e-4761-93ff-b490c50752fa" providerId="ADAL" clId="{5F769638-FCAB-4200-A6C6-E3AE6B7C166F}" dt="2024-02-19T15:51:23.083" v="239" actId="164"/>
          <ac:picMkLst>
            <pc:docMk/>
            <pc:sldMk cId="0" sldId="261"/>
            <ac:picMk id="9" creationId="{ECDCAA96-E1C5-2494-543C-08CCF9D7BFCB}"/>
          </ac:picMkLst>
        </pc:picChg>
        <pc:picChg chg="add mod">
          <ac:chgData name="Akshita Sharma" userId="86c7f61f-e74e-4761-93ff-b490c50752fa" providerId="ADAL" clId="{5F769638-FCAB-4200-A6C6-E3AE6B7C166F}" dt="2024-02-19T15:51:33.608" v="242" actId="164"/>
          <ac:picMkLst>
            <pc:docMk/>
            <pc:sldMk cId="0" sldId="261"/>
            <ac:picMk id="11" creationId="{CA4E43FC-0F8C-3E2D-D875-07BAC21F39B8}"/>
          </ac:picMkLst>
        </pc:picChg>
        <pc:picChg chg="del mod topLvl">
          <ac:chgData name="Akshita Sharma" userId="86c7f61f-e74e-4761-93ff-b490c50752fa" providerId="ADAL" clId="{5F769638-FCAB-4200-A6C6-E3AE6B7C166F}" dt="2024-02-19T15:50:23.766" v="222" actId="478"/>
          <ac:picMkLst>
            <pc:docMk/>
            <pc:sldMk cId="0" sldId="261"/>
            <ac:picMk id="14" creationId="{B86DCC76-E536-5B91-F1FB-0A4EF15315E3}"/>
          </ac:picMkLst>
        </pc:picChg>
        <pc:picChg chg="del mod topLvl">
          <ac:chgData name="Akshita Sharma" userId="86c7f61f-e74e-4761-93ff-b490c50752fa" providerId="ADAL" clId="{5F769638-FCAB-4200-A6C6-E3AE6B7C166F}" dt="2024-02-19T15:55:26.311" v="357" actId="478"/>
          <ac:picMkLst>
            <pc:docMk/>
            <pc:sldMk cId="0" sldId="261"/>
            <ac:picMk id="28" creationId="{9123D0D2-0FAF-BF93-B027-9D05B0A40FEA}"/>
          </ac:picMkLst>
        </pc:picChg>
        <pc:cxnChg chg="add mod">
          <ac:chgData name="Akshita Sharma" userId="86c7f61f-e74e-4761-93ff-b490c50752fa" providerId="ADAL" clId="{5F769638-FCAB-4200-A6C6-E3AE6B7C166F}" dt="2024-02-19T15:57:48.719" v="397" actId="1076"/>
          <ac:cxnSpMkLst>
            <pc:docMk/>
            <pc:sldMk cId="0" sldId="261"/>
            <ac:cxnSpMk id="30" creationId="{86D77E54-0C40-75D7-12BC-CA94E7865DE9}"/>
          </ac:cxnSpMkLst>
        </pc:cxnChg>
        <pc:cxnChg chg="add mod">
          <ac:chgData name="Akshita Sharma" userId="86c7f61f-e74e-4761-93ff-b490c50752fa" providerId="ADAL" clId="{5F769638-FCAB-4200-A6C6-E3AE6B7C166F}" dt="2024-02-19T15:58:23.069" v="404" actId="14100"/>
          <ac:cxnSpMkLst>
            <pc:docMk/>
            <pc:sldMk cId="0" sldId="261"/>
            <ac:cxnSpMk id="31" creationId="{15020181-55CD-9E7A-11E3-D19DC3E211A5}"/>
          </ac:cxnSpMkLst>
        </pc:cxnChg>
        <pc:cxnChg chg="add mod">
          <ac:chgData name="Akshita Sharma" userId="86c7f61f-e74e-4761-93ff-b490c50752fa" providerId="ADAL" clId="{5F769638-FCAB-4200-A6C6-E3AE6B7C166F}" dt="2024-02-19T15:58:48.433" v="407" actId="14100"/>
          <ac:cxnSpMkLst>
            <pc:docMk/>
            <pc:sldMk cId="0" sldId="261"/>
            <ac:cxnSpMk id="37" creationId="{AE129D2D-8F4A-79A4-4DD8-5C980185FCA3}"/>
          </ac:cxnSpMkLst>
        </pc:cxnChg>
      </pc:sldChg>
      <pc:sldChg chg="addSp delSp modSp mod">
        <pc:chgData name="Akshita Sharma" userId="86c7f61f-e74e-4761-93ff-b490c50752fa" providerId="ADAL" clId="{5F769638-FCAB-4200-A6C6-E3AE6B7C166F}" dt="2024-02-20T04:51:52.193" v="823" actId="20577"/>
        <pc:sldMkLst>
          <pc:docMk/>
          <pc:sldMk cId="0" sldId="262"/>
        </pc:sldMkLst>
        <pc:spChg chg="add mod">
          <ac:chgData name="Akshita Sharma" userId="86c7f61f-e74e-4761-93ff-b490c50752fa" providerId="ADAL" clId="{5F769638-FCAB-4200-A6C6-E3AE6B7C166F}" dt="2024-02-19T16:10:43.036" v="429" actId="1076"/>
          <ac:spMkLst>
            <pc:docMk/>
            <pc:sldMk cId="0" sldId="262"/>
            <ac:spMk id="2" creationId="{0352020B-085F-8C80-1B05-E941A8F24F9D}"/>
          </ac:spMkLst>
        </pc:spChg>
        <pc:spChg chg="mod">
          <ac:chgData name="Akshita Sharma" userId="86c7f61f-e74e-4761-93ff-b490c50752fa" providerId="ADAL" clId="{5F769638-FCAB-4200-A6C6-E3AE6B7C166F}" dt="2024-02-20T04:51:52.193" v="823" actId="20577"/>
          <ac:spMkLst>
            <pc:docMk/>
            <pc:sldMk cId="0" sldId="262"/>
            <ac:spMk id="3" creationId="{3C19A8DC-BB7E-84ED-FA15-2EA302A72626}"/>
          </ac:spMkLst>
        </pc:spChg>
        <pc:spChg chg="add mod">
          <ac:chgData name="Akshita Sharma" userId="86c7f61f-e74e-4761-93ff-b490c50752fa" providerId="ADAL" clId="{5F769638-FCAB-4200-A6C6-E3AE6B7C166F}" dt="2024-02-19T16:10:48.822" v="430" actId="1076"/>
          <ac:spMkLst>
            <pc:docMk/>
            <pc:sldMk cId="0" sldId="262"/>
            <ac:spMk id="3" creationId="{9079B9E8-39B5-8C6B-6BB7-EA01D8C33C79}"/>
          </ac:spMkLst>
        </pc:spChg>
        <pc:spChg chg="add mod">
          <ac:chgData name="Akshita Sharma" userId="86c7f61f-e74e-4761-93ff-b490c50752fa" providerId="ADAL" clId="{5F769638-FCAB-4200-A6C6-E3AE6B7C166F}" dt="2024-02-19T16:10:28.802" v="428" actId="1076"/>
          <ac:spMkLst>
            <pc:docMk/>
            <pc:sldMk cId="0" sldId="262"/>
            <ac:spMk id="4" creationId="{84D74130-FF45-EA08-1DFD-E518591132CB}"/>
          </ac:spMkLst>
        </pc:spChg>
        <pc:spChg chg="mod">
          <ac:chgData name="Akshita Sharma" userId="86c7f61f-e74e-4761-93ff-b490c50752fa" providerId="ADAL" clId="{5F769638-FCAB-4200-A6C6-E3AE6B7C166F}" dt="2024-02-20T04:51:49.853" v="822" actId="20577"/>
          <ac:spMkLst>
            <pc:docMk/>
            <pc:sldMk cId="0" sldId="262"/>
            <ac:spMk id="5" creationId="{3BF8440B-067B-93F6-EDD1-23E9D3578806}"/>
          </ac:spMkLst>
        </pc:spChg>
        <pc:spChg chg="del mod">
          <ac:chgData name="Akshita Sharma" userId="86c7f61f-e74e-4761-93ff-b490c50752fa" providerId="ADAL" clId="{5F769638-FCAB-4200-A6C6-E3AE6B7C166F}" dt="2024-02-19T16:06:56.529" v="413" actId="478"/>
          <ac:spMkLst>
            <pc:docMk/>
            <pc:sldMk cId="0" sldId="262"/>
            <ac:spMk id="4397" creationId="{00000000-0000-0000-0000-000000000000}"/>
          </ac:spMkLst>
        </pc:spChg>
        <pc:spChg chg="mod">
          <ac:chgData name="Akshita Sharma" userId="86c7f61f-e74e-4761-93ff-b490c50752fa" providerId="ADAL" clId="{5F769638-FCAB-4200-A6C6-E3AE6B7C166F}" dt="2024-02-19T16:07:08.651" v="416" actId="1076"/>
          <ac:spMkLst>
            <pc:docMk/>
            <pc:sldMk cId="0" sldId="262"/>
            <ac:spMk id="4398" creationId="{00000000-0000-0000-0000-000000000000}"/>
          </ac:spMkLst>
        </pc:spChg>
      </pc:sldChg>
      <pc:sldChg chg="addSp modSp mod">
        <pc:chgData name="Akshita Sharma" userId="86c7f61f-e74e-4761-93ff-b490c50752fa" providerId="ADAL" clId="{5F769638-FCAB-4200-A6C6-E3AE6B7C166F}" dt="2024-02-19T20:19:03.017" v="614" actId="1076"/>
        <pc:sldMkLst>
          <pc:docMk/>
          <pc:sldMk cId="0" sldId="267"/>
        </pc:sldMkLst>
        <pc:spChg chg="add mod">
          <ac:chgData name="Akshita Sharma" userId="86c7f61f-e74e-4761-93ff-b490c50752fa" providerId="ADAL" clId="{5F769638-FCAB-4200-A6C6-E3AE6B7C166F}" dt="2024-02-19T18:08:34.072" v="436" actId="2085"/>
          <ac:spMkLst>
            <pc:docMk/>
            <pc:sldMk cId="0" sldId="267"/>
            <ac:spMk id="2" creationId="{704DA0DC-32A0-8C76-4FA3-5EE5FCEF0312}"/>
          </ac:spMkLst>
        </pc:spChg>
        <pc:spChg chg="add mod">
          <ac:chgData name="Akshita Sharma" userId="86c7f61f-e74e-4761-93ff-b490c50752fa" providerId="ADAL" clId="{5F769638-FCAB-4200-A6C6-E3AE6B7C166F}" dt="2024-02-19T18:09:08.700" v="451" actId="1076"/>
          <ac:spMkLst>
            <pc:docMk/>
            <pc:sldMk cId="0" sldId="267"/>
            <ac:spMk id="3" creationId="{A8C674D9-9C5C-5ADB-22EB-980A4143F964}"/>
          </ac:spMkLst>
        </pc:spChg>
        <pc:spChg chg="mod">
          <ac:chgData name="Akshita Sharma" userId="86c7f61f-e74e-4761-93ff-b490c50752fa" providerId="ADAL" clId="{5F769638-FCAB-4200-A6C6-E3AE6B7C166F}" dt="2024-02-19T20:18:49.917" v="610" actId="1076"/>
          <ac:spMkLst>
            <pc:docMk/>
            <pc:sldMk cId="0" sldId="267"/>
            <ac:spMk id="4918" creationId="{00000000-0000-0000-0000-000000000000}"/>
          </ac:spMkLst>
        </pc:spChg>
        <pc:picChg chg="mod">
          <ac:chgData name="Akshita Sharma" userId="86c7f61f-e74e-4761-93ff-b490c50752fa" providerId="ADAL" clId="{5F769638-FCAB-4200-A6C6-E3AE6B7C166F}" dt="2024-02-19T20:19:03.017" v="614" actId="1076"/>
          <ac:picMkLst>
            <pc:docMk/>
            <pc:sldMk cId="0" sldId="267"/>
            <ac:picMk id="12" creationId="{D0ADC3DB-0BAE-3FB0-7708-BD690E8270ED}"/>
          </ac:picMkLst>
        </pc:picChg>
      </pc:sldChg>
      <pc:sldChg chg="modSp mod ord">
        <pc:chgData name="Akshita Sharma" userId="86c7f61f-e74e-4761-93ff-b490c50752fa" providerId="ADAL" clId="{5F769638-FCAB-4200-A6C6-E3AE6B7C166F}" dt="2024-02-19T20:14:14.291" v="597" actId="20577"/>
        <pc:sldMkLst>
          <pc:docMk/>
          <pc:sldMk cId="0" sldId="292"/>
        </pc:sldMkLst>
        <pc:spChg chg="mod">
          <ac:chgData name="Akshita Sharma" userId="86c7f61f-e74e-4761-93ff-b490c50752fa" providerId="ADAL" clId="{5F769638-FCAB-4200-A6C6-E3AE6B7C166F}" dt="2024-02-19T20:13:58.395" v="583" actId="404"/>
          <ac:spMkLst>
            <pc:docMk/>
            <pc:sldMk cId="0" sldId="292"/>
            <ac:spMk id="7016" creationId="{00000000-0000-0000-0000-000000000000}"/>
          </ac:spMkLst>
        </pc:spChg>
        <pc:spChg chg="mod">
          <ac:chgData name="Akshita Sharma" userId="86c7f61f-e74e-4761-93ff-b490c50752fa" providerId="ADAL" clId="{5F769638-FCAB-4200-A6C6-E3AE6B7C166F}" dt="2024-02-19T20:14:14.291" v="597" actId="20577"/>
          <ac:spMkLst>
            <pc:docMk/>
            <pc:sldMk cId="0" sldId="292"/>
            <ac:spMk id="7017" creationId="{00000000-0000-0000-0000-000000000000}"/>
          </ac:spMkLst>
        </pc:spChg>
      </pc:sldChg>
      <pc:sldChg chg="addSp delSp modSp mod modNotesTx">
        <pc:chgData name="Akshita Sharma" userId="86c7f61f-e74e-4761-93ff-b490c50752fa" providerId="ADAL" clId="{5F769638-FCAB-4200-A6C6-E3AE6B7C166F}" dt="2024-02-20T14:34:47.910" v="1419" actId="20577"/>
        <pc:sldMkLst>
          <pc:docMk/>
          <pc:sldMk cId="3534314497" sldId="311"/>
        </pc:sldMkLst>
        <pc:spChg chg="mod">
          <ac:chgData name="Akshita Sharma" userId="86c7f61f-e74e-4761-93ff-b490c50752fa" providerId="ADAL" clId="{5F769638-FCAB-4200-A6C6-E3AE6B7C166F}" dt="2024-02-20T03:49:12.455" v="704" actId="1076"/>
          <ac:spMkLst>
            <pc:docMk/>
            <pc:sldMk cId="3534314497" sldId="311"/>
            <ac:spMk id="2" creationId="{900B86E6-FA08-B6AB-A437-40E70E93A49A}"/>
          </ac:spMkLst>
        </pc:spChg>
        <pc:spChg chg="add del mod">
          <ac:chgData name="Akshita Sharma" userId="86c7f61f-e74e-4761-93ff-b490c50752fa" providerId="ADAL" clId="{5F769638-FCAB-4200-A6C6-E3AE6B7C166F}" dt="2024-02-20T03:48:55.136" v="700" actId="478"/>
          <ac:spMkLst>
            <pc:docMk/>
            <pc:sldMk cId="3534314497" sldId="311"/>
            <ac:spMk id="4" creationId="{A36622A5-5AB7-DE11-B220-96FF5B521779}"/>
          </ac:spMkLst>
        </pc:spChg>
        <pc:spChg chg="add del mod">
          <ac:chgData name="Akshita Sharma" userId="86c7f61f-e74e-4761-93ff-b490c50752fa" providerId="ADAL" clId="{5F769638-FCAB-4200-A6C6-E3AE6B7C166F}" dt="2024-02-20T03:49:44.891" v="706" actId="478"/>
          <ac:spMkLst>
            <pc:docMk/>
            <pc:sldMk cId="3534314497" sldId="311"/>
            <ac:spMk id="6" creationId="{DD5B4B33-CC6B-F225-CEEC-FAC62A2ECBEA}"/>
          </ac:spMkLst>
        </pc:spChg>
        <pc:spChg chg="add del mod">
          <ac:chgData name="Akshita Sharma" userId="86c7f61f-e74e-4761-93ff-b490c50752fa" providerId="ADAL" clId="{5F769638-FCAB-4200-A6C6-E3AE6B7C166F}" dt="2024-02-20T03:51:03.649" v="723" actId="478"/>
          <ac:spMkLst>
            <pc:docMk/>
            <pc:sldMk cId="3534314497" sldId="311"/>
            <ac:spMk id="12" creationId="{C34A45B7-276C-6EB3-6087-C7F8C9810AF3}"/>
          </ac:spMkLst>
        </pc:spChg>
        <pc:spChg chg="add del mod">
          <ac:chgData name="Akshita Sharma" userId="86c7f61f-e74e-4761-93ff-b490c50752fa" providerId="ADAL" clId="{5F769638-FCAB-4200-A6C6-E3AE6B7C166F}" dt="2024-02-20T03:52:28.616" v="733" actId="478"/>
          <ac:spMkLst>
            <pc:docMk/>
            <pc:sldMk cId="3534314497" sldId="311"/>
            <ac:spMk id="16" creationId="{9A4784DB-3C85-7337-3AB8-7375A931510D}"/>
          </ac:spMkLst>
        </pc:spChg>
        <pc:spChg chg="add del mod">
          <ac:chgData name="Akshita Sharma" userId="86c7f61f-e74e-4761-93ff-b490c50752fa" providerId="ADAL" clId="{5F769638-FCAB-4200-A6C6-E3AE6B7C166F}" dt="2024-02-20T03:53:10.776" v="738" actId="478"/>
          <ac:spMkLst>
            <pc:docMk/>
            <pc:sldMk cId="3534314497" sldId="311"/>
            <ac:spMk id="20" creationId="{4F0CBAE6-86FD-FC1D-920D-ADACCD40DC27}"/>
          </ac:spMkLst>
        </pc:spChg>
        <pc:spChg chg="add del mod">
          <ac:chgData name="Akshita Sharma" userId="86c7f61f-e74e-4761-93ff-b490c50752fa" providerId="ADAL" clId="{5F769638-FCAB-4200-A6C6-E3AE6B7C166F}" dt="2024-02-20T03:54:26.641" v="747" actId="478"/>
          <ac:spMkLst>
            <pc:docMk/>
            <pc:sldMk cId="3534314497" sldId="311"/>
            <ac:spMk id="24" creationId="{A9EAAA02-1123-5CD5-E9F9-055C85D4BE39}"/>
          </ac:spMkLst>
        </pc:spChg>
        <pc:spChg chg="del">
          <ac:chgData name="Akshita Sharma" userId="86c7f61f-e74e-4761-93ff-b490c50752fa" providerId="ADAL" clId="{5F769638-FCAB-4200-A6C6-E3AE6B7C166F}" dt="2024-02-20T03:53:06.539" v="737" actId="478"/>
          <ac:spMkLst>
            <pc:docMk/>
            <pc:sldMk cId="3534314497" sldId="311"/>
            <ac:spMk id="3806" creationId="{FE56AAEF-07FF-DB92-6239-060D3DF09984}"/>
          </ac:spMkLst>
        </pc:spChg>
        <pc:spChg chg="del">
          <ac:chgData name="Akshita Sharma" userId="86c7f61f-e74e-4761-93ff-b490c50752fa" providerId="ADAL" clId="{5F769638-FCAB-4200-A6C6-E3AE6B7C166F}" dt="2024-02-20T03:48:51.841" v="699" actId="478"/>
          <ac:spMkLst>
            <pc:docMk/>
            <pc:sldMk cId="3534314497" sldId="311"/>
            <ac:spMk id="3807" creationId="{9686941A-DB7B-AD09-ECE9-F95C1E02C842}"/>
          </ac:spMkLst>
        </pc:spChg>
        <pc:spChg chg="del">
          <ac:chgData name="Akshita Sharma" userId="86c7f61f-e74e-4761-93ff-b490c50752fa" providerId="ADAL" clId="{5F769638-FCAB-4200-A6C6-E3AE6B7C166F}" dt="2024-02-20T03:54:23.663" v="746" actId="478"/>
          <ac:spMkLst>
            <pc:docMk/>
            <pc:sldMk cId="3534314497" sldId="311"/>
            <ac:spMk id="3808" creationId="{9780168B-D23C-C31C-CEBF-997ECD7F1585}"/>
          </ac:spMkLst>
        </pc:spChg>
        <pc:spChg chg="del">
          <ac:chgData name="Akshita Sharma" userId="86c7f61f-e74e-4761-93ff-b490c50752fa" providerId="ADAL" clId="{5F769638-FCAB-4200-A6C6-E3AE6B7C166F}" dt="2024-02-20T03:49:40.910" v="705" actId="478"/>
          <ac:spMkLst>
            <pc:docMk/>
            <pc:sldMk cId="3534314497" sldId="311"/>
            <ac:spMk id="3809" creationId="{5DB6CF68-1569-80ED-46D8-68E40C93C92B}"/>
          </ac:spMkLst>
        </pc:spChg>
        <pc:spChg chg="del">
          <ac:chgData name="Akshita Sharma" userId="86c7f61f-e74e-4761-93ff-b490c50752fa" providerId="ADAL" clId="{5F769638-FCAB-4200-A6C6-E3AE6B7C166F}" dt="2024-02-20T03:52:25.272" v="732" actId="478"/>
          <ac:spMkLst>
            <pc:docMk/>
            <pc:sldMk cId="3534314497" sldId="311"/>
            <ac:spMk id="3810" creationId="{90C41A7B-CB85-7880-E289-8D24DCC4E493}"/>
          </ac:spMkLst>
        </pc:spChg>
        <pc:spChg chg="del">
          <ac:chgData name="Akshita Sharma" userId="86c7f61f-e74e-4761-93ff-b490c50752fa" providerId="ADAL" clId="{5F769638-FCAB-4200-A6C6-E3AE6B7C166F}" dt="2024-02-20T03:50:59.882" v="722" actId="478"/>
          <ac:spMkLst>
            <pc:docMk/>
            <pc:sldMk cId="3534314497" sldId="311"/>
            <ac:spMk id="3811" creationId="{78B4A0CC-F82E-B91E-E3BD-3F6665112E8C}"/>
          </ac:spMkLst>
        </pc:spChg>
        <pc:picChg chg="add mod">
          <ac:chgData name="Akshita Sharma" userId="86c7f61f-e74e-4761-93ff-b490c50752fa" providerId="ADAL" clId="{5F769638-FCAB-4200-A6C6-E3AE6B7C166F}" dt="2024-02-20T03:51:13.095" v="725" actId="1076"/>
          <ac:picMkLst>
            <pc:docMk/>
            <pc:sldMk cId="3534314497" sldId="311"/>
            <ac:picMk id="8" creationId="{BA14FC22-A2EB-5572-E0CB-700E2596F676}"/>
          </ac:picMkLst>
        </pc:picChg>
        <pc:picChg chg="add mod">
          <ac:chgData name="Akshita Sharma" userId="86c7f61f-e74e-4761-93ff-b490c50752fa" providerId="ADAL" clId="{5F769638-FCAB-4200-A6C6-E3AE6B7C166F}" dt="2024-02-20T03:51:08.805" v="724" actId="1076"/>
          <ac:picMkLst>
            <pc:docMk/>
            <pc:sldMk cId="3534314497" sldId="311"/>
            <ac:picMk id="10" creationId="{588B41D5-C838-19A8-99EA-59523B2384CD}"/>
          </ac:picMkLst>
        </pc:picChg>
        <pc:picChg chg="add mod">
          <ac:chgData name="Akshita Sharma" userId="86c7f61f-e74e-4761-93ff-b490c50752fa" providerId="ADAL" clId="{5F769638-FCAB-4200-A6C6-E3AE6B7C166F}" dt="2024-02-20T03:52:34.631" v="734" actId="1076"/>
          <ac:picMkLst>
            <pc:docMk/>
            <pc:sldMk cId="3534314497" sldId="311"/>
            <ac:picMk id="14" creationId="{5E70F60B-E33E-3C17-67E6-344330AA3BA8}"/>
          </ac:picMkLst>
        </pc:picChg>
        <pc:picChg chg="add mod">
          <ac:chgData name="Akshita Sharma" userId="86c7f61f-e74e-4761-93ff-b490c50752fa" providerId="ADAL" clId="{5F769638-FCAB-4200-A6C6-E3AE6B7C166F}" dt="2024-02-20T03:53:22.504" v="742" actId="14100"/>
          <ac:picMkLst>
            <pc:docMk/>
            <pc:sldMk cId="3534314497" sldId="311"/>
            <ac:picMk id="18" creationId="{0150A421-6EA3-B660-C388-52A28916A8D3}"/>
          </ac:picMkLst>
        </pc:picChg>
        <pc:picChg chg="add mod">
          <ac:chgData name="Akshita Sharma" userId="86c7f61f-e74e-4761-93ff-b490c50752fa" providerId="ADAL" clId="{5F769638-FCAB-4200-A6C6-E3AE6B7C166F}" dt="2024-02-20T03:54:36.204" v="748" actId="1076"/>
          <ac:picMkLst>
            <pc:docMk/>
            <pc:sldMk cId="3534314497" sldId="311"/>
            <ac:picMk id="22" creationId="{C120A64B-8E9A-D0B8-E78A-1F78BB34DFF6}"/>
          </ac:picMkLst>
        </pc:picChg>
      </pc:sldChg>
      <pc:sldChg chg="modSp mod">
        <pc:chgData name="Akshita Sharma" userId="86c7f61f-e74e-4761-93ff-b490c50752fa" providerId="ADAL" clId="{5F769638-FCAB-4200-A6C6-E3AE6B7C166F}" dt="2024-02-19T20:11:30.531" v="554" actId="20577"/>
        <pc:sldMkLst>
          <pc:docMk/>
          <pc:sldMk cId="2933275826" sldId="312"/>
        </pc:sldMkLst>
        <pc:spChg chg="mod">
          <ac:chgData name="Akshita Sharma" userId="86c7f61f-e74e-4761-93ff-b490c50752fa" providerId="ADAL" clId="{5F769638-FCAB-4200-A6C6-E3AE6B7C166F}" dt="2024-02-19T20:11:30.531" v="554" actId="20577"/>
          <ac:spMkLst>
            <pc:docMk/>
            <pc:sldMk cId="2933275826" sldId="312"/>
            <ac:spMk id="6" creationId="{A617B12F-9CC5-0608-D80D-A22F81ABA3F0}"/>
          </ac:spMkLst>
        </pc:spChg>
      </pc:sldChg>
      <pc:sldChg chg="addSp modSp mod">
        <pc:chgData name="Akshita Sharma" userId="86c7f61f-e74e-4761-93ff-b490c50752fa" providerId="ADAL" clId="{5F769638-FCAB-4200-A6C6-E3AE6B7C166F}" dt="2024-02-20T04:22:13.816" v="814"/>
        <pc:sldMkLst>
          <pc:docMk/>
          <pc:sldMk cId="218175012" sldId="314"/>
        </pc:sldMkLst>
        <pc:spChg chg="mod">
          <ac:chgData name="Akshita Sharma" userId="86c7f61f-e74e-4761-93ff-b490c50752fa" providerId="ADAL" clId="{5F769638-FCAB-4200-A6C6-E3AE6B7C166F}" dt="2024-02-20T04:22:13.816" v="814"/>
          <ac:spMkLst>
            <pc:docMk/>
            <pc:sldMk cId="218175012" sldId="314"/>
            <ac:spMk id="2" creationId="{D396F932-9261-7423-07E2-83579D809404}"/>
          </ac:spMkLst>
        </pc:spChg>
        <pc:spChg chg="mod">
          <ac:chgData name="Akshita Sharma" userId="86c7f61f-e74e-4761-93ff-b490c50752fa" providerId="ADAL" clId="{5F769638-FCAB-4200-A6C6-E3AE6B7C166F}" dt="2024-02-19T20:11:34.300" v="556" actId="20577"/>
          <ac:spMkLst>
            <pc:docMk/>
            <pc:sldMk cId="218175012" sldId="314"/>
            <ac:spMk id="6" creationId="{AD5D34EA-D381-6E73-26BB-1A0BB11C3C82}"/>
          </ac:spMkLst>
        </pc:spChg>
        <pc:graphicFrameChg chg="add mod">
          <ac:chgData name="Akshita Sharma" userId="86c7f61f-e74e-4761-93ff-b490c50752fa" providerId="ADAL" clId="{5F769638-FCAB-4200-A6C6-E3AE6B7C166F}" dt="2024-02-20T04:15:53.665" v="788"/>
          <ac:graphicFrameMkLst>
            <pc:docMk/>
            <pc:sldMk cId="218175012" sldId="314"/>
            <ac:graphicFrameMk id="5" creationId="{D3BCF0FE-A72E-612B-890A-0CAF43BA30DF}"/>
          </ac:graphicFrameMkLst>
        </pc:graphicFrameChg>
        <pc:graphicFrameChg chg="add mod">
          <ac:chgData name="Akshita Sharma" userId="86c7f61f-e74e-4761-93ff-b490c50752fa" providerId="ADAL" clId="{5F769638-FCAB-4200-A6C6-E3AE6B7C166F}" dt="2024-02-20T04:15:58.707" v="789"/>
          <ac:graphicFrameMkLst>
            <pc:docMk/>
            <pc:sldMk cId="218175012" sldId="314"/>
            <ac:graphicFrameMk id="7" creationId="{18959050-AF88-7F93-C174-7A4A570C9978}"/>
          </ac:graphicFrameMkLst>
        </pc:graphicFrameChg>
      </pc:sldChg>
      <pc:sldChg chg="modSp mod ord">
        <pc:chgData name="Akshita Sharma" userId="86c7f61f-e74e-4761-93ff-b490c50752fa" providerId="ADAL" clId="{5F769638-FCAB-4200-A6C6-E3AE6B7C166F}" dt="2024-02-20T04:01:28.694" v="753"/>
        <pc:sldMkLst>
          <pc:docMk/>
          <pc:sldMk cId="3588842278" sldId="315"/>
        </pc:sldMkLst>
        <pc:spChg chg="mod">
          <ac:chgData name="Akshita Sharma" userId="86c7f61f-e74e-4761-93ff-b490c50752fa" providerId="ADAL" clId="{5F769638-FCAB-4200-A6C6-E3AE6B7C166F}" dt="2024-02-20T04:01:28.694" v="753"/>
          <ac:spMkLst>
            <pc:docMk/>
            <pc:sldMk cId="3588842278" sldId="315"/>
            <ac:spMk id="2" creationId="{D031E6F7-2F4C-E77D-1D5C-E5A79F794357}"/>
          </ac:spMkLst>
        </pc:spChg>
        <pc:spChg chg="mod">
          <ac:chgData name="Akshita Sharma" userId="86c7f61f-e74e-4761-93ff-b490c50752fa" providerId="ADAL" clId="{5F769638-FCAB-4200-A6C6-E3AE6B7C166F}" dt="2024-02-19T20:11:24.832" v="552" actId="20577"/>
          <ac:spMkLst>
            <pc:docMk/>
            <pc:sldMk cId="3588842278" sldId="315"/>
            <ac:spMk id="6" creationId="{99B5BFD5-1029-3DF2-46A7-075D9623627A}"/>
          </ac:spMkLst>
        </pc:spChg>
      </pc:sldChg>
      <pc:sldChg chg="modSp mod ord">
        <pc:chgData name="Akshita Sharma" userId="86c7f61f-e74e-4761-93ff-b490c50752fa" providerId="ADAL" clId="{5F769638-FCAB-4200-A6C6-E3AE6B7C166F}" dt="2024-02-20T04:37:39.960" v="819"/>
        <pc:sldMkLst>
          <pc:docMk/>
          <pc:sldMk cId="4120714615" sldId="316"/>
        </pc:sldMkLst>
        <pc:spChg chg="mod">
          <ac:chgData name="Akshita Sharma" userId="86c7f61f-e74e-4761-93ff-b490c50752fa" providerId="ADAL" clId="{5F769638-FCAB-4200-A6C6-E3AE6B7C166F}" dt="2024-02-20T04:37:39.960" v="819"/>
          <ac:spMkLst>
            <pc:docMk/>
            <pc:sldMk cId="4120714615" sldId="316"/>
            <ac:spMk id="2" creationId="{FB749AB1-0101-F0FA-C5F8-791717A50CED}"/>
          </ac:spMkLst>
        </pc:spChg>
        <pc:spChg chg="mod">
          <ac:chgData name="Akshita Sharma" userId="86c7f61f-e74e-4761-93ff-b490c50752fa" providerId="ADAL" clId="{5F769638-FCAB-4200-A6C6-E3AE6B7C166F}" dt="2024-02-19T20:11:08.776" v="546" actId="20577"/>
          <ac:spMkLst>
            <pc:docMk/>
            <pc:sldMk cId="4120714615" sldId="316"/>
            <ac:spMk id="6" creationId="{CCF78FB2-8825-5B0E-C663-6798546AA8E2}"/>
          </ac:spMkLst>
        </pc:spChg>
      </pc:sldChg>
      <pc:sldChg chg="modSp mod ord">
        <pc:chgData name="Akshita Sharma" userId="86c7f61f-e74e-4761-93ff-b490c50752fa" providerId="ADAL" clId="{5F769638-FCAB-4200-A6C6-E3AE6B7C166F}" dt="2024-02-20T04:08:08.705" v="782"/>
        <pc:sldMkLst>
          <pc:docMk/>
          <pc:sldMk cId="984006213" sldId="317"/>
        </pc:sldMkLst>
        <pc:spChg chg="mod">
          <ac:chgData name="Akshita Sharma" userId="86c7f61f-e74e-4761-93ff-b490c50752fa" providerId="ADAL" clId="{5F769638-FCAB-4200-A6C6-E3AE6B7C166F}" dt="2024-02-20T04:08:08.705" v="782"/>
          <ac:spMkLst>
            <pc:docMk/>
            <pc:sldMk cId="984006213" sldId="317"/>
            <ac:spMk id="2" creationId="{6EF7340E-76CA-8450-0C73-9BF49A404272}"/>
          </ac:spMkLst>
        </pc:spChg>
        <pc:spChg chg="mod">
          <ac:chgData name="Akshita Sharma" userId="86c7f61f-e74e-4761-93ff-b490c50752fa" providerId="ADAL" clId="{5F769638-FCAB-4200-A6C6-E3AE6B7C166F}" dt="2024-02-19T20:11:12.818" v="548" actId="20577"/>
          <ac:spMkLst>
            <pc:docMk/>
            <pc:sldMk cId="984006213" sldId="317"/>
            <ac:spMk id="6" creationId="{53B5F50A-9A59-61B8-B1C2-A3C89737AA9C}"/>
          </ac:spMkLst>
        </pc:spChg>
      </pc:sldChg>
      <pc:sldChg chg="modSp mod ord">
        <pc:chgData name="Akshita Sharma" userId="86c7f61f-e74e-4761-93ff-b490c50752fa" providerId="ADAL" clId="{5F769638-FCAB-4200-A6C6-E3AE6B7C166F}" dt="2024-02-20T04:07:11.353" v="777"/>
        <pc:sldMkLst>
          <pc:docMk/>
          <pc:sldMk cId="4202067689" sldId="318"/>
        </pc:sldMkLst>
        <pc:spChg chg="mod">
          <ac:chgData name="Akshita Sharma" userId="86c7f61f-e74e-4761-93ff-b490c50752fa" providerId="ADAL" clId="{5F769638-FCAB-4200-A6C6-E3AE6B7C166F}" dt="2024-02-20T04:07:11.353" v="777"/>
          <ac:spMkLst>
            <pc:docMk/>
            <pc:sldMk cId="4202067689" sldId="318"/>
            <ac:spMk id="2" creationId="{01C7F3E8-F413-22BA-0C9E-726D85F51E5A}"/>
          </ac:spMkLst>
        </pc:spChg>
        <pc:spChg chg="mod">
          <ac:chgData name="Akshita Sharma" userId="86c7f61f-e74e-4761-93ff-b490c50752fa" providerId="ADAL" clId="{5F769638-FCAB-4200-A6C6-E3AE6B7C166F}" dt="2024-02-19T20:11:19.333" v="550" actId="20577"/>
          <ac:spMkLst>
            <pc:docMk/>
            <pc:sldMk cId="4202067689" sldId="318"/>
            <ac:spMk id="6" creationId="{6BC7D7E5-3145-D0BA-B160-D2049401A49B}"/>
          </ac:spMkLst>
        </pc:spChg>
      </pc:sldChg>
      <pc:sldChg chg="addSp delSp modSp mod">
        <pc:chgData name="Akshita Sharma" userId="86c7f61f-e74e-4761-93ff-b490c50752fa" providerId="ADAL" clId="{5F769638-FCAB-4200-A6C6-E3AE6B7C166F}" dt="2024-02-20T04:05:58.366" v="772" actId="1076"/>
        <pc:sldMkLst>
          <pc:docMk/>
          <pc:sldMk cId="2175627030" sldId="319"/>
        </pc:sldMkLst>
        <pc:spChg chg="add del">
          <ac:chgData name="Akshita Sharma" userId="86c7f61f-e74e-4761-93ff-b490c50752fa" providerId="ADAL" clId="{5F769638-FCAB-4200-A6C6-E3AE6B7C166F}" dt="2024-02-20T04:05:40.752" v="765" actId="22"/>
          <ac:spMkLst>
            <pc:docMk/>
            <pc:sldMk cId="2175627030" sldId="319"/>
            <ac:spMk id="4" creationId="{2E13FEA4-D72D-E1DA-5558-D777B151BF1D}"/>
          </ac:spMkLst>
        </pc:spChg>
        <pc:spChg chg="mod">
          <ac:chgData name="Akshita Sharma" userId="86c7f61f-e74e-4761-93ff-b490c50752fa" providerId="ADAL" clId="{5F769638-FCAB-4200-A6C6-E3AE6B7C166F}" dt="2024-02-19T20:11:44.643" v="560" actId="20577"/>
          <ac:spMkLst>
            <pc:docMk/>
            <pc:sldMk cId="2175627030" sldId="319"/>
            <ac:spMk id="6" creationId="{49258F37-70BD-8430-93BB-0F5B6979C4DF}"/>
          </ac:spMkLst>
        </pc:spChg>
        <pc:spChg chg="add mod">
          <ac:chgData name="Akshita Sharma" userId="86c7f61f-e74e-4761-93ff-b490c50752fa" providerId="ADAL" clId="{5F769638-FCAB-4200-A6C6-E3AE6B7C166F}" dt="2024-02-20T04:05:58.366" v="772" actId="1076"/>
          <ac:spMkLst>
            <pc:docMk/>
            <pc:sldMk cId="2175627030" sldId="319"/>
            <ac:spMk id="7" creationId="{BD632200-CB50-8AD3-C658-027B87680A2E}"/>
          </ac:spMkLst>
        </pc:spChg>
      </pc:sldChg>
      <pc:sldChg chg="addSp delSp modSp mod ord">
        <pc:chgData name="Akshita Sharma" userId="86c7f61f-e74e-4761-93ff-b490c50752fa" providerId="ADAL" clId="{5F769638-FCAB-4200-A6C6-E3AE6B7C166F}" dt="2024-02-20T04:04:00.740" v="761" actId="478"/>
        <pc:sldMkLst>
          <pc:docMk/>
          <pc:sldMk cId="295170966" sldId="320"/>
        </pc:sldMkLst>
        <pc:spChg chg="mod">
          <ac:chgData name="Akshita Sharma" userId="86c7f61f-e74e-4761-93ff-b490c50752fa" providerId="ADAL" clId="{5F769638-FCAB-4200-A6C6-E3AE6B7C166F}" dt="2024-02-20T04:03:57.605" v="760"/>
          <ac:spMkLst>
            <pc:docMk/>
            <pc:sldMk cId="295170966" sldId="320"/>
            <ac:spMk id="2" creationId="{1D40E90D-1935-0ACE-FAA3-0E21D3D537B7}"/>
          </ac:spMkLst>
        </pc:spChg>
        <pc:spChg chg="add del">
          <ac:chgData name="Akshita Sharma" userId="86c7f61f-e74e-4761-93ff-b490c50752fa" providerId="ADAL" clId="{5F769638-FCAB-4200-A6C6-E3AE6B7C166F}" dt="2024-02-20T04:01:59.500" v="755" actId="22"/>
          <ac:spMkLst>
            <pc:docMk/>
            <pc:sldMk cId="295170966" sldId="320"/>
            <ac:spMk id="5" creationId="{647C6BD8-9707-A8DA-DDEC-6F48A39DE14A}"/>
          </ac:spMkLst>
        </pc:spChg>
        <pc:spChg chg="mod">
          <ac:chgData name="Akshita Sharma" userId="86c7f61f-e74e-4761-93ff-b490c50752fa" providerId="ADAL" clId="{5F769638-FCAB-4200-A6C6-E3AE6B7C166F}" dt="2024-02-19T20:11:40.765" v="558" actId="20577"/>
          <ac:spMkLst>
            <pc:docMk/>
            <pc:sldMk cId="295170966" sldId="320"/>
            <ac:spMk id="6" creationId="{DA20EE0A-7578-1715-5611-CB45EDD814A4}"/>
          </ac:spMkLst>
        </pc:spChg>
        <pc:spChg chg="add del mod">
          <ac:chgData name="Akshita Sharma" userId="86c7f61f-e74e-4761-93ff-b490c50752fa" providerId="ADAL" clId="{5F769638-FCAB-4200-A6C6-E3AE6B7C166F}" dt="2024-02-20T04:04:00.740" v="761" actId="478"/>
          <ac:spMkLst>
            <pc:docMk/>
            <pc:sldMk cId="295170966" sldId="320"/>
            <ac:spMk id="8" creationId="{3600FC8C-5D22-B182-5E2A-D05B71B45805}"/>
          </ac:spMkLst>
        </pc:spChg>
      </pc:sldChg>
      <pc:sldChg chg="addSp delSp modSp new mod modClrScheme chgLayout modNotesTx">
        <pc:chgData name="Akshita Sharma" userId="86c7f61f-e74e-4761-93ff-b490c50752fa" providerId="ADAL" clId="{5F769638-FCAB-4200-A6C6-E3AE6B7C166F}" dt="2024-02-20T15:52:39.283" v="1784" actId="20577"/>
        <pc:sldMkLst>
          <pc:docMk/>
          <pc:sldMk cId="2591191888" sldId="321"/>
        </pc:sldMkLst>
        <pc:spChg chg="del mod ord">
          <ac:chgData name="Akshita Sharma" userId="86c7f61f-e74e-4761-93ff-b490c50752fa" providerId="ADAL" clId="{5F769638-FCAB-4200-A6C6-E3AE6B7C166F}" dt="2024-02-19T15:19:28.708" v="22" actId="700"/>
          <ac:spMkLst>
            <pc:docMk/>
            <pc:sldMk cId="2591191888" sldId="321"/>
            <ac:spMk id="2" creationId="{85CC5C31-CF32-5594-431A-13E9571FEA9F}"/>
          </ac:spMkLst>
        </pc:spChg>
        <pc:spChg chg="del mod ord">
          <ac:chgData name="Akshita Sharma" userId="86c7f61f-e74e-4761-93ff-b490c50752fa" providerId="ADAL" clId="{5F769638-FCAB-4200-A6C6-E3AE6B7C166F}" dt="2024-02-19T15:19:28.708" v="22" actId="700"/>
          <ac:spMkLst>
            <pc:docMk/>
            <pc:sldMk cId="2591191888" sldId="321"/>
            <ac:spMk id="3" creationId="{65295D9A-3B57-B5ED-AD13-48E1AEE6F4C4}"/>
          </ac:spMkLst>
        </pc:spChg>
        <pc:spChg chg="add mod ord">
          <ac:chgData name="Akshita Sharma" userId="86c7f61f-e74e-4761-93ff-b490c50752fa" providerId="ADAL" clId="{5F769638-FCAB-4200-A6C6-E3AE6B7C166F}" dt="2024-02-19T15:27:43.978" v="62" actId="1076"/>
          <ac:spMkLst>
            <pc:docMk/>
            <pc:sldMk cId="2591191888" sldId="321"/>
            <ac:spMk id="4" creationId="{8080E604-4852-885A-8430-EDDCB6F4D657}"/>
          </ac:spMkLst>
        </pc:spChg>
        <pc:spChg chg="add del mod ord">
          <ac:chgData name="Akshita Sharma" userId="86c7f61f-e74e-4761-93ff-b490c50752fa" providerId="ADAL" clId="{5F769638-FCAB-4200-A6C6-E3AE6B7C166F}" dt="2024-02-19T15:20:01.990" v="35"/>
          <ac:spMkLst>
            <pc:docMk/>
            <pc:sldMk cId="2591191888" sldId="321"/>
            <ac:spMk id="5" creationId="{424CA66C-34C3-DB37-C203-92716316FA08}"/>
          </ac:spMkLst>
        </pc:spChg>
        <pc:spChg chg="add mod">
          <ac:chgData name="Akshita Sharma" userId="86c7f61f-e74e-4761-93ff-b490c50752fa" providerId="ADAL" clId="{5F769638-FCAB-4200-A6C6-E3AE6B7C166F}" dt="2024-02-19T15:27:47.072" v="63" actId="1076"/>
          <ac:spMkLst>
            <pc:docMk/>
            <pc:sldMk cId="2591191888" sldId="321"/>
            <ac:spMk id="6" creationId="{F30F4DAF-EB49-33CA-2BC7-98BF2E05D204}"/>
          </ac:spMkLst>
        </pc:spChg>
        <pc:spChg chg="add del">
          <ac:chgData name="Akshita Sharma" userId="86c7f61f-e74e-4761-93ff-b490c50752fa" providerId="ADAL" clId="{5F769638-FCAB-4200-A6C6-E3AE6B7C166F}" dt="2024-02-19T15:27:51.234" v="67" actId="22"/>
          <ac:spMkLst>
            <pc:docMk/>
            <pc:sldMk cId="2591191888" sldId="321"/>
            <ac:spMk id="8" creationId="{4E78FA89-6CB6-BF45-86EE-5D63E700B733}"/>
          </ac:spMkLst>
        </pc:spChg>
        <pc:spChg chg="add mod">
          <ac:chgData name="Akshita Sharma" userId="86c7f61f-e74e-4761-93ff-b490c50752fa" providerId="ADAL" clId="{5F769638-FCAB-4200-A6C6-E3AE6B7C166F}" dt="2024-02-19T15:35:29.613" v="192" actId="1076"/>
          <ac:spMkLst>
            <pc:docMk/>
            <pc:sldMk cId="2591191888" sldId="321"/>
            <ac:spMk id="10" creationId="{2B2BD7E0-1870-1B38-0F11-E12E958DC33D}"/>
          </ac:spMkLst>
        </pc:spChg>
        <pc:spChg chg="add mod">
          <ac:chgData name="Akshita Sharma" userId="86c7f61f-e74e-4761-93ff-b490c50752fa" providerId="ADAL" clId="{5F769638-FCAB-4200-A6C6-E3AE6B7C166F}" dt="2024-02-19T15:33:36.854" v="180" actId="164"/>
          <ac:spMkLst>
            <pc:docMk/>
            <pc:sldMk cId="2591191888" sldId="321"/>
            <ac:spMk id="11" creationId="{C7D51513-DC05-8A4C-72E1-DBB2C4FC6969}"/>
          </ac:spMkLst>
        </pc:spChg>
        <pc:spChg chg="add mod">
          <ac:chgData name="Akshita Sharma" userId="86c7f61f-e74e-4761-93ff-b490c50752fa" providerId="ADAL" clId="{5F769638-FCAB-4200-A6C6-E3AE6B7C166F}" dt="2024-02-19T15:33:36.854" v="180" actId="164"/>
          <ac:spMkLst>
            <pc:docMk/>
            <pc:sldMk cId="2591191888" sldId="321"/>
            <ac:spMk id="12" creationId="{33D98C51-0630-57EA-6E98-35A5A494D863}"/>
          </ac:spMkLst>
        </pc:spChg>
        <pc:spChg chg="add mod">
          <ac:chgData name="Akshita Sharma" userId="86c7f61f-e74e-4761-93ff-b490c50752fa" providerId="ADAL" clId="{5F769638-FCAB-4200-A6C6-E3AE6B7C166F}" dt="2024-02-19T15:33:36.854" v="180" actId="164"/>
          <ac:spMkLst>
            <pc:docMk/>
            <pc:sldMk cId="2591191888" sldId="321"/>
            <ac:spMk id="22" creationId="{6A005C11-174D-908B-586A-EB7D8533BDCF}"/>
          </ac:spMkLst>
        </pc:spChg>
        <pc:spChg chg="add mod">
          <ac:chgData name="Akshita Sharma" userId="86c7f61f-e74e-4761-93ff-b490c50752fa" providerId="ADAL" clId="{5F769638-FCAB-4200-A6C6-E3AE6B7C166F}" dt="2024-02-19T15:33:36.854" v="180" actId="164"/>
          <ac:spMkLst>
            <pc:docMk/>
            <pc:sldMk cId="2591191888" sldId="321"/>
            <ac:spMk id="23" creationId="{02D4BD40-4A45-6EBF-A63F-D6E3726EF0DC}"/>
          </ac:spMkLst>
        </pc:spChg>
        <pc:spChg chg="add mod">
          <ac:chgData name="Akshita Sharma" userId="86c7f61f-e74e-4761-93ff-b490c50752fa" providerId="ADAL" clId="{5F769638-FCAB-4200-A6C6-E3AE6B7C166F}" dt="2024-02-19T15:33:36.854" v="180" actId="164"/>
          <ac:spMkLst>
            <pc:docMk/>
            <pc:sldMk cId="2591191888" sldId="321"/>
            <ac:spMk id="24" creationId="{7F0D0861-EEE9-58D1-EA92-385A395809A5}"/>
          </ac:spMkLst>
        </pc:spChg>
        <pc:spChg chg="add mod">
          <ac:chgData name="Akshita Sharma" userId="86c7f61f-e74e-4761-93ff-b490c50752fa" providerId="ADAL" clId="{5F769638-FCAB-4200-A6C6-E3AE6B7C166F}" dt="2024-02-19T15:33:36.854" v="180" actId="164"/>
          <ac:spMkLst>
            <pc:docMk/>
            <pc:sldMk cId="2591191888" sldId="321"/>
            <ac:spMk id="25" creationId="{8619F023-A74A-5B94-F9DE-52E7371D718B}"/>
          </ac:spMkLst>
        </pc:spChg>
        <pc:spChg chg="add mod">
          <ac:chgData name="Akshita Sharma" userId="86c7f61f-e74e-4761-93ff-b490c50752fa" providerId="ADAL" clId="{5F769638-FCAB-4200-A6C6-E3AE6B7C166F}" dt="2024-02-19T15:33:36.854" v="180" actId="164"/>
          <ac:spMkLst>
            <pc:docMk/>
            <pc:sldMk cId="2591191888" sldId="321"/>
            <ac:spMk id="26" creationId="{77A97268-6E93-FC55-FC31-9C610D2ADFD7}"/>
          </ac:spMkLst>
        </pc:spChg>
        <pc:spChg chg="add mod">
          <ac:chgData name="Akshita Sharma" userId="86c7f61f-e74e-4761-93ff-b490c50752fa" providerId="ADAL" clId="{5F769638-FCAB-4200-A6C6-E3AE6B7C166F}" dt="2024-02-19T15:36:16.072" v="194" actId="1076"/>
          <ac:spMkLst>
            <pc:docMk/>
            <pc:sldMk cId="2591191888" sldId="321"/>
            <ac:spMk id="28" creationId="{A6997920-0445-4028-F509-E05502E95D84}"/>
          </ac:spMkLst>
        </pc:spChg>
        <pc:spChg chg="add mod">
          <ac:chgData name="Akshita Sharma" userId="86c7f61f-e74e-4761-93ff-b490c50752fa" providerId="ADAL" clId="{5F769638-FCAB-4200-A6C6-E3AE6B7C166F}" dt="2024-02-19T15:36:47.574" v="200" actId="1076"/>
          <ac:spMkLst>
            <pc:docMk/>
            <pc:sldMk cId="2591191888" sldId="321"/>
            <ac:spMk id="30" creationId="{E6D77A37-FCBB-D3E8-EEA4-F6C0764DD275}"/>
          </ac:spMkLst>
        </pc:spChg>
        <pc:grpChg chg="add mod">
          <ac:chgData name="Akshita Sharma" userId="86c7f61f-e74e-4761-93ff-b490c50752fa" providerId="ADAL" clId="{5F769638-FCAB-4200-A6C6-E3AE6B7C166F}" dt="2024-02-19T15:34:44.101" v="186" actId="1076"/>
          <ac:grpSpMkLst>
            <pc:docMk/>
            <pc:sldMk cId="2591191888" sldId="321"/>
            <ac:grpSpMk id="27" creationId="{9D4E0A3F-3243-9E03-E7F4-64D3BB28B92D}"/>
          </ac:grpSpMkLst>
        </pc:grpChg>
        <pc:picChg chg="add mod">
          <ac:chgData name="Akshita Sharma" userId="86c7f61f-e74e-4761-93ff-b490c50752fa" providerId="ADAL" clId="{5F769638-FCAB-4200-A6C6-E3AE6B7C166F}" dt="2024-02-19T15:33:36.854" v="180" actId="164"/>
          <ac:picMkLst>
            <pc:docMk/>
            <pc:sldMk cId="2591191888" sldId="321"/>
            <ac:picMk id="14" creationId="{4C79FBC3-D8C1-F11E-6418-6DB95D5F5D40}"/>
          </ac:picMkLst>
        </pc:picChg>
        <pc:picChg chg="add mod">
          <ac:chgData name="Akshita Sharma" userId="86c7f61f-e74e-4761-93ff-b490c50752fa" providerId="ADAL" clId="{5F769638-FCAB-4200-A6C6-E3AE6B7C166F}" dt="2024-02-19T15:33:36.854" v="180" actId="164"/>
          <ac:picMkLst>
            <pc:docMk/>
            <pc:sldMk cId="2591191888" sldId="321"/>
            <ac:picMk id="16" creationId="{61FE5CCF-245A-6513-D566-32A06776FD93}"/>
          </ac:picMkLst>
        </pc:picChg>
        <pc:picChg chg="add mod">
          <ac:chgData name="Akshita Sharma" userId="86c7f61f-e74e-4761-93ff-b490c50752fa" providerId="ADAL" clId="{5F769638-FCAB-4200-A6C6-E3AE6B7C166F}" dt="2024-02-19T15:33:36.854" v="180" actId="164"/>
          <ac:picMkLst>
            <pc:docMk/>
            <pc:sldMk cId="2591191888" sldId="321"/>
            <ac:picMk id="18" creationId="{B18E4D17-C0C9-75E0-A0AA-4E13ABA6CF55}"/>
          </ac:picMkLst>
        </pc:picChg>
        <pc:picChg chg="add mod">
          <ac:chgData name="Akshita Sharma" userId="86c7f61f-e74e-4761-93ff-b490c50752fa" providerId="ADAL" clId="{5F769638-FCAB-4200-A6C6-E3AE6B7C166F}" dt="2024-02-19T15:33:36.854" v="180" actId="164"/>
          <ac:picMkLst>
            <pc:docMk/>
            <pc:sldMk cId="2591191888" sldId="321"/>
            <ac:picMk id="20" creationId="{6B1886AE-5E69-EBFE-80C3-A68EA8336166}"/>
          </ac:picMkLst>
        </pc:picChg>
      </pc:sldChg>
      <pc:sldChg chg="modSp mod">
        <pc:chgData name="Akshita Sharma" userId="86c7f61f-e74e-4761-93ff-b490c50752fa" providerId="ADAL" clId="{5F769638-FCAB-4200-A6C6-E3AE6B7C166F}" dt="2024-02-19T20:11:58.245" v="568" actId="20577"/>
        <pc:sldMkLst>
          <pc:docMk/>
          <pc:sldMk cId="4117778714" sldId="322"/>
        </pc:sldMkLst>
        <pc:spChg chg="mod">
          <ac:chgData name="Akshita Sharma" userId="86c7f61f-e74e-4761-93ff-b490c50752fa" providerId="ADAL" clId="{5F769638-FCAB-4200-A6C6-E3AE6B7C166F}" dt="2024-02-19T20:11:58.245" v="568" actId="20577"/>
          <ac:spMkLst>
            <pc:docMk/>
            <pc:sldMk cId="4117778714" sldId="322"/>
            <ac:spMk id="6" creationId="{640B7C46-D49C-928A-7947-0BB8F63B56E6}"/>
          </ac:spMkLst>
        </pc:spChg>
      </pc:sldChg>
      <pc:sldChg chg="addSp delSp modSp mod ord">
        <pc:chgData name="Akshita Sharma" userId="86c7f61f-e74e-4761-93ff-b490c50752fa" providerId="ADAL" clId="{5F769638-FCAB-4200-A6C6-E3AE6B7C166F}" dt="2024-02-20T04:09:06.942" v="787" actId="1076"/>
        <pc:sldMkLst>
          <pc:docMk/>
          <pc:sldMk cId="1409605665" sldId="323"/>
        </pc:sldMkLst>
        <pc:spChg chg="add del">
          <ac:chgData name="Akshita Sharma" userId="86c7f61f-e74e-4761-93ff-b490c50752fa" providerId="ADAL" clId="{5F769638-FCAB-4200-A6C6-E3AE6B7C166F}" dt="2024-02-20T04:09:00.065" v="784" actId="22"/>
          <ac:spMkLst>
            <pc:docMk/>
            <pc:sldMk cId="1409605665" sldId="323"/>
            <ac:spMk id="4" creationId="{8BED2311-9B07-3DAC-0E6D-B6429DAA4014}"/>
          </ac:spMkLst>
        </pc:spChg>
        <pc:spChg chg="mod">
          <ac:chgData name="Akshita Sharma" userId="86c7f61f-e74e-4761-93ff-b490c50752fa" providerId="ADAL" clId="{5F769638-FCAB-4200-A6C6-E3AE6B7C166F}" dt="2024-02-19T20:12:02.088" v="570" actId="20577"/>
          <ac:spMkLst>
            <pc:docMk/>
            <pc:sldMk cId="1409605665" sldId="323"/>
            <ac:spMk id="6" creationId="{9328D663-3B01-E849-9692-CBB22F3AEAC2}"/>
          </ac:spMkLst>
        </pc:spChg>
        <pc:spChg chg="add mod">
          <ac:chgData name="Akshita Sharma" userId="86c7f61f-e74e-4761-93ff-b490c50752fa" providerId="ADAL" clId="{5F769638-FCAB-4200-A6C6-E3AE6B7C166F}" dt="2024-02-20T04:09:06.942" v="787" actId="1076"/>
          <ac:spMkLst>
            <pc:docMk/>
            <pc:sldMk cId="1409605665" sldId="323"/>
            <ac:spMk id="7" creationId="{75F08E8E-A9A8-0EBE-A41D-A1C43DD750C6}"/>
          </ac:spMkLst>
        </pc:spChg>
        <pc:spChg chg="mod">
          <ac:chgData name="Akshita Sharma" userId="86c7f61f-e74e-4761-93ff-b490c50752fa" providerId="ADAL" clId="{5F769638-FCAB-4200-A6C6-E3AE6B7C166F}" dt="2024-02-20T03:21:34.358" v="693" actId="20577"/>
          <ac:spMkLst>
            <pc:docMk/>
            <pc:sldMk cId="1409605665" sldId="323"/>
            <ac:spMk id="6462" creationId="{71C56E9D-3591-2B51-61E5-0DA20C7B6371}"/>
          </ac:spMkLst>
        </pc:spChg>
      </pc:sldChg>
      <pc:sldChg chg="modSp mod ord">
        <pc:chgData name="Akshita Sharma" userId="86c7f61f-e74e-4761-93ff-b490c50752fa" providerId="ADAL" clId="{5F769638-FCAB-4200-A6C6-E3AE6B7C166F}" dt="2024-02-19T20:11:49.335" v="564" actId="20577"/>
        <pc:sldMkLst>
          <pc:docMk/>
          <pc:sldMk cId="1794397787" sldId="324"/>
        </pc:sldMkLst>
        <pc:spChg chg="mod">
          <ac:chgData name="Akshita Sharma" userId="86c7f61f-e74e-4761-93ff-b490c50752fa" providerId="ADAL" clId="{5F769638-FCAB-4200-A6C6-E3AE6B7C166F}" dt="2024-02-19T20:11:49.335" v="564" actId="20577"/>
          <ac:spMkLst>
            <pc:docMk/>
            <pc:sldMk cId="1794397787" sldId="324"/>
            <ac:spMk id="6" creationId="{AE8F8407-2B0B-3A2E-4939-E21FE5F6180B}"/>
          </ac:spMkLst>
        </pc:spChg>
      </pc:sldChg>
      <pc:sldChg chg="modSp mod ord">
        <pc:chgData name="Akshita Sharma" userId="86c7f61f-e74e-4761-93ff-b490c50752fa" providerId="ADAL" clId="{5F769638-FCAB-4200-A6C6-E3AE6B7C166F}" dt="2024-02-19T19:49:37.162" v="530"/>
        <pc:sldMkLst>
          <pc:docMk/>
          <pc:sldMk cId="3739740069" sldId="325"/>
        </pc:sldMkLst>
        <pc:spChg chg="mod">
          <ac:chgData name="Akshita Sharma" userId="86c7f61f-e74e-4761-93ff-b490c50752fa" providerId="ADAL" clId="{5F769638-FCAB-4200-A6C6-E3AE6B7C166F}" dt="2024-02-19T16:06:30.267" v="411" actId="33524"/>
          <ac:spMkLst>
            <pc:docMk/>
            <pc:sldMk cId="3739740069" sldId="325"/>
            <ac:spMk id="3" creationId="{F9147BBF-A100-92D4-D412-2C7C894B82FA}"/>
          </ac:spMkLst>
        </pc:spChg>
      </pc:sldChg>
      <pc:sldChg chg="addSp delSp modSp new mod modClrScheme chgLayout">
        <pc:chgData name="Akshita Sharma" userId="86c7f61f-e74e-4761-93ff-b490c50752fa" providerId="ADAL" clId="{5F769638-FCAB-4200-A6C6-E3AE6B7C166F}" dt="2024-02-19T18:27:51.855" v="528" actId="478"/>
        <pc:sldMkLst>
          <pc:docMk/>
          <pc:sldMk cId="3254877524" sldId="326"/>
        </pc:sldMkLst>
        <pc:spChg chg="del mod ord">
          <ac:chgData name="Akshita Sharma" userId="86c7f61f-e74e-4761-93ff-b490c50752fa" providerId="ADAL" clId="{5F769638-FCAB-4200-A6C6-E3AE6B7C166F}" dt="2024-02-19T18:11:48.244" v="453" actId="700"/>
          <ac:spMkLst>
            <pc:docMk/>
            <pc:sldMk cId="3254877524" sldId="326"/>
            <ac:spMk id="2" creationId="{06B2E003-23A7-B8A2-76FB-DB764186AE5D}"/>
          </ac:spMkLst>
        </pc:spChg>
        <pc:spChg chg="del mod ord">
          <ac:chgData name="Akshita Sharma" userId="86c7f61f-e74e-4761-93ff-b490c50752fa" providerId="ADAL" clId="{5F769638-FCAB-4200-A6C6-E3AE6B7C166F}" dt="2024-02-19T18:11:48.244" v="453" actId="700"/>
          <ac:spMkLst>
            <pc:docMk/>
            <pc:sldMk cId="3254877524" sldId="326"/>
            <ac:spMk id="3" creationId="{2D9406A4-5D7F-1D04-FA40-155252E88D7D}"/>
          </ac:spMkLst>
        </pc:spChg>
        <pc:spChg chg="del">
          <ac:chgData name="Akshita Sharma" userId="86c7f61f-e74e-4761-93ff-b490c50752fa" providerId="ADAL" clId="{5F769638-FCAB-4200-A6C6-E3AE6B7C166F}" dt="2024-02-19T18:11:48.244" v="453" actId="700"/>
          <ac:spMkLst>
            <pc:docMk/>
            <pc:sldMk cId="3254877524" sldId="326"/>
            <ac:spMk id="4" creationId="{01BA6D29-F4AA-AD9D-BD38-E5827E8FB911}"/>
          </ac:spMkLst>
        </pc:spChg>
        <pc:spChg chg="add del mod ord">
          <ac:chgData name="Akshita Sharma" userId="86c7f61f-e74e-4761-93ff-b490c50752fa" providerId="ADAL" clId="{5F769638-FCAB-4200-A6C6-E3AE6B7C166F}" dt="2024-02-19T18:12:02.439" v="454" actId="700"/>
          <ac:spMkLst>
            <pc:docMk/>
            <pc:sldMk cId="3254877524" sldId="326"/>
            <ac:spMk id="5" creationId="{A21196A3-EA52-2C33-D3E8-B62C78F4E7C8}"/>
          </ac:spMkLst>
        </pc:spChg>
        <pc:spChg chg="add del mod ord">
          <ac:chgData name="Akshita Sharma" userId="86c7f61f-e74e-4761-93ff-b490c50752fa" providerId="ADAL" clId="{5F769638-FCAB-4200-A6C6-E3AE6B7C166F}" dt="2024-02-19T18:12:02.439" v="454" actId="700"/>
          <ac:spMkLst>
            <pc:docMk/>
            <pc:sldMk cId="3254877524" sldId="326"/>
            <ac:spMk id="6" creationId="{19E8C7BC-97A0-665D-A440-00F22BBE4E7C}"/>
          </ac:spMkLst>
        </pc:spChg>
        <pc:spChg chg="add mod ord">
          <ac:chgData name="Akshita Sharma" userId="86c7f61f-e74e-4761-93ff-b490c50752fa" providerId="ADAL" clId="{5F769638-FCAB-4200-A6C6-E3AE6B7C166F}" dt="2024-02-19T18:12:20.741" v="480" actId="20577"/>
          <ac:spMkLst>
            <pc:docMk/>
            <pc:sldMk cId="3254877524" sldId="326"/>
            <ac:spMk id="7" creationId="{609A4701-AA68-E80A-B5CB-3A71EAEB77E4}"/>
          </ac:spMkLst>
        </pc:spChg>
        <pc:spChg chg="add mod ord">
          <ac:chgData name="Akshita Sharma" userId="86c7f61f-e74e-4761-93ff-b490c50752fa" providerId="ADAL" clId="{5F769638-FCAB-4200-A6C6-E3AE6B7C166F}" dt="2024-02-19T18:24:55.310" v="520" actId="115"/>
          <ac:spMkLst>
            <pc:docMk/>
            <pc:sldMk cId="3254877524" sldId="326"/>
            <ac:spMk id="8" creationId="{FB5ACD5E-520F-D35F-8E1D-25D340F96BA6}"/>
          </ac:spMkLst>
        </pc:spChg>
        <pc:cxnChg chg="add mod">
          <ac:chgData name="Akshita Sharma" userId="86c7f61f-e74e-4761-93ff-b490c50752fa" providerId="ADAL" clId="{5F769638-FCAB-4200-A6C6-E3AE6B7C166F}" dt="2024-02-19T18:24:36.092" v="516" actId="208"/>
          <ac:cxnSpMkLst>
            <pc:docMk/>
            <pc:sldMk cId="3254877524" sldId="326"/>
            <ac:cxnSpMk id="10" creationId="{20678476-0C81-7C21-EC5D-F8E195703E95}"/>
          </ac:cxnSpMkLst>
        </pc:cxnChg>
        <pc:cxnChg chg="add mod">
          <ac:chgData name="Akshita Sharma" userId="86c7f61f-e74e-4761-93ff-b490c50752fa" providerId="ADAL" clId="{5F769638-FCAB-4200-A6C6-E3AE6B7C166F}" dt="2024-02-19T18:24:50.061" v="519" actId="14100"/>
          <ac:cxnSpMkLst>
            <pc:docMk/>
            <pc:sldMk cId="3254877524" sldId="326"/>
            <ac:cxnSpMk id="11" creationId="{40E0418A-54F0-BD5A-7C1F-C1C0BE399A68}"/>
          </ac:cxnSpMkLst>
        </pc:cxnChg>
        <pc:cxnChg chg="add del mod">
          <ac:chgData name="Akshita Sharma" userId="86c7f61f-e74e-4761-93ff-b490c50752fa" providerId="ADAL" clId="{5F769638-FCAB-4200-A6C6-E3AE6B7C166F}" dt="2024-02-19T18:27:51.855" v="528" actId="478"/>
          <ac:cxnSpMkLst>
            <pc:docMk/>
            <pc:sldMk cId="3254877524" sldId="326"/>
            <ac:cxnSpMk id="14" creationId="{B7BD4EBE-2EE7-D64F-95D0-B2AB6C2F2D58}"/>
          </ac:cxnSpMkLst>
        </pc:cxnChg>
      </pc:sldChg>
      <pc:sldChg chg="add">
        <pc:chgData name="Akshita Sharma" userId="86c7f61f-e74e-4761-93ff-b490c50752fa" providerId="ADAL" clId="{5F769638-FCAB-4200-A6C6-E3AE6B7C166F}" dt="2024-02-20T03:21:54.907" v="694" actId="2890"/>
        <pc:sldMkLst>
          <pc:docMk/>
          <pc:sldMk cId="337333373" sldId="334"/>
        </pc:sldMkLst>
      </pc:sldChg>
      <pc:sldChg chg="modSp mod">
        <pc:chgData name="Akshita Sharma" userId="86c7f61f-e74e-4761-93ff-b490c50752fa" providerId="ADAL" clId="{5F769638-FCAB-4200-A6C6-E3AE6B7C166F}" dt="2024-02-20T04:49:25.340" v="821" actId="113"/>
        <pc:sldMkLst>
          <pc:docMk/>
          <pc:sldMk cId="4029261579" sldId="336"/>
        </pc:sldMkLst>
        <pc:graphicFrameChg chg="mod modGraphic">
          <ac:chgData name="Akshita Sharma" userId="86c7f61f-e74e-4761-93ff-b490c50752fa" providerId="ADAL" clId="{5F769638-FCAB-4200-A6C6-E3AE6B7C166F}" dt="2024-02-20T04:49:25.340" v="821" actId="113"/>
          <ac:graphicFrameMkLst>
            <pc:docMk/>
            <pc:sldMk cId="4029261579" sldId="336"/>
            <ac:graphicFrameMk id="4" creationId="{1C829CA1-7A7D-5957-8AB4-D64CC0505668}"/>
          </ac:graphicFrameMkLst>
        </pc:graphicFrameChg>
      </pc:sldChg>
    </pc:docChg>
  </pc:docChgLst>
  <pc:docChgLst>
    <pc:chgData name="Sathwik Kanukuntla" userId="4d5b71af-9d5f-4aba-a737-0e54607c669e" providerId="ADAL" clId="{A3C9EBD4-5E58-3D4D-83A6-9DCA8FFFD087}"/>
    <pc:docChg chg="undo custSel modSld sldOrd">
      <pc:chgData name="Sathwik Kanukuntla" userId="4d5b71af-9d5f-4aba-a737-0e54607c669e" providerId="ADAL" clId="{A3C9EBD4-5E58-3D4D-83A6-9DCA8FFFD087}" dt="2024-02-20T04:47:53.582" v="74" actId="1076"/>
      <pc:docMkLst>
        <pc:docMk/>
      </pc:docMkLst>
      <pc:sldChg chg="modSp mod">
        <pc:chgData name="Sathwik Kanukuntla" userId="4d5b71af-9d5f-4aba-a737-0e54607c669e" providerId="ADAL" clId="{A3C9EBD4-5E58-3D4D-83A6-9DCA8FFFD087}" dt="2024-02-20T04:47:53.582" v="74" actId="1076"/>
        <pc:sldMkLst>
          <pc:docMk/>
          <pc:sldMk cId="3534314497" sldId="311"/>
        </pc:sldMkLst>
        <pc:spChg chg="mod">
          <ac:chgData name="Sathwik Kanukuntla" userId="4d5b71af-9d5f-4aba-a737-0e54607c669e" providerId="ADAL" clId="{A3C9EBD4-5E58-3D4D-83A6-9DCA8FFFD087}" dt="2024-02-20T04:47:46.349" v="73" actId="1076"/>
          <ac:spMkLst>
            <pc:docMk/>
            <pc:sldMk cId="3534314497" sldId="311"/>
            <ac:spMk id="2" creationId="{900B86E6-FA08-B6AB-A437-40E70E93A49A}"/>
          </ac:spMkLst>
        </pc:spChg>
        <pc:spChg chg="mod">
          <ac:chgData name="Sathwik Kanukuntla" userId="4d5b71af-9d5f-4aba-a737-0e54607c669e" providerId="ADAL" clId="{A3C9EBD4-5E58-3D4D-83A6-9DCA8FFFD087}" dt="2024-02-20T04:47:53.582" v="74" actId="1076"/>
          <ac:spMkLst>
            <pc:docMk/>
            <pc:sldMk cId="3534314497" sldId="311"/>
            <ac:spMk id="3812" creationId="{0F596C6A-8AF9-AA18-6BF7-BF8EF03038EA}"/>
          </ac:spMkLst>
        </pc:spChg>
        <pc:spChg chg="mod">
          <ac:chgData name="Sathwik Kanukuntla" userId="4d5b71af-9d5f-4aba-a737-0e54607c669e" providerId="ADAL" clId="{A3C9EBD4-5E58-3D4D-83A6-9DCA8FFFD087}" dt="2024-02-20T04:47:53.582" v="74" actId="1076"/>
          <ac:spMkLst>
            <pc:docMk/>
            <pc:sldMk cId="3534314497" sldId="311"/>
            <ac:spMk id="3813" creationId="{FF4F0936-3251-A30F-F324-8E7E63E92E2E}"/>
          </ac:spMkLst>
        </pc:spChg>
        <pc:spChg chg="mod">
          <ac:chgData name="Sathwik Kanukuntla" userId="4d5b71af-9d5f-4aba-a737-0e54607c669e" providerId="ADAL" clId="{A3C9EBD4-5E58-3D4D-83A6-9DCA8FFFD087}" dt="2024-02-20T04:47:53.582" v="74" actId="1076"/>
          <ac:spMkLst>
            <pc:docMk/>
            <pc:sldMk cId="3534314497" sldId="311"/>
            <ac:spMk id="3814" creationId="{577CD551-AB5F-EAD5-72F4-F18C21C32A6C}"/>
          </ac:spMkLst>
        </pc:spChg>
        <pc:spChg chg="mod">
          <ac:chgData name="Sathwik Kanukuntla" userId="4d5b71af-9d5f-4aba-a737-0e54607c669e" providerId="ADAL" clId="{A3C9EBD4-5E58-3D4D-83A6-9DCA8FFFD087}" dt="2024-02-20T04:47:46.349" v="73" actId="1076"/>
          <ac:spMkLst>
            <pc:docMk/>
            <pc:sldMk cId="3534314497" sldId="311"/>
            <ac:spMk id="3815" creationId="{D49345A9-1464-1BAE-3F3F-EF6F2C93CF21}"/>
          </ac:spMkLst>
        </pc:spChg>
        <pc:spChg chg="mod">
          <ac:chgData name="Sathwik Kanukuntla" userId="4d5b71af-9d5f-4aba-a737-0e54607c669e" providerId="ADAL" clId="{A3C9EBD4-5E58-3D4D-83A6-9DCA8FFFD087}" dt="2024-02-20T04:47:46.349" v="73" actId="1076"/>
          <ac:spMkLst>
            <pc:docMk/>
            <pc:sldMk cId="3534314497" sldId="311"/>
            <ac:spMk id="3816" creationId="{4E8C5F90-7607-BCEB-37F1-65C8A093659F}"/>
          </ac:spMkLst>
        </pc:spChg>
        <pc:spChg chg="mod">
          <ac:chgData name="Sathwik Kanukuntla" userId="4d5b71af-9d5f-4aba-a737-0e54607c669e" providerId="ADAL" clId="{A3C9EBD4-5E58-3D4D-83A6-9DCA8FFFD087}" dt="2024-02-20T04:47:46.349" v="73" actId="1076"/>
          <ac:spMkLst>
            <pc:docMk/>
            <pc:sldMk cId="3534314497" sldId="311"/>
            <ac:spMk id="3817" creationId="{B521768D-2A24-69F9-7269-2F2B82DA0074}"/>
          </ac:spMkLst>
        </pc:spChg>
        <pc:picChg chg="mod">
          <ac:chgData name="Sathwik Kanukuntla" userId="4d5b71af-9d5f-4aba-a737-0e54607c669e" providerId="ADAL" clId="{A3C9EBD4-5E58-3D4D-83A6-9DCA8FFFD087}" dt="2024-02-20T04:47:46.349" v="73" actId="1076"/>
          <ac:picMkLst>
            <pc:docMk/>
            <pc:sldMk cId="3534314497" sldId="311"/>
            <ac:picMk id="8" creationId="{BA14FC22-A2EB-5572-E0CB-700E2596F676}"/>
          </ac:picMkLst>
        </pc:picChg>
        <pc:picChg chg="mod">
          <ac:chgData name="Sathwik Kanukuntla" userId="4d5b71af-9d5f-4aba-a737-0e54607c669e" providerId="ADAL" clId="{A3C9EBD4-5E58-3D4D-83A6-9DCA8FFFD087}" dt="2024-02-20T04:47:46.349" v="73" actId="1076"/>
          <ac:picMkLst>
            <pc:docMk/>
            <pc:sldMk cId="3534314497" sldId="311"/>
            <ac:picMk id="10" creationId="{588B41D5-C838-19A8-99EA-59523B2384CD}"/>
          </ac:picMkLst>
        </pc:picChg>
        <pc:picChg chg="mod">
          <ac:chgData name="Sathwik Kanukuntla" userId="4d5b71af-9d5f-4aba-a737-0e54607c669e" providerId="ADAL" clId="{A3C9EBD4-5E58-3D4D-83A6-9DCA8FFFD087}" dt="2024-02-20T04:47:53.582" v="74" actId="1076"/>
          <ac:picMkLst>
            <pc:docMk/>
            <pc:sldMk cId="3534314497" sldId="311"/>
            <ac:picMk id="14" creationId="{5E70F60B-E33E-3C17-67E6-344330AA3BA8}"/>
          </ac:picMkLst>
        </pc:picChg>
        <pc:picChg chg="mod">
          <ac:chgData name="Sathwik Kanukuntla" userId="4d5b71af-9d5f-4aba-a737-0e54607c669e" providerId="ADAL" clId="{A3C9EBD4-5E58-3D4D-83A6-9DCA8FFFD087}" dt="2024-02-20T04:47:53.582" v="74" actId="1076"/>
          <ac:picMkLst>
            <pc:docMk/>
            <pc:sldMk cId="3534314497" sldId="311"/>
            <ac:picMk id="18" creationId="{0150A421-6EA3-B660-C388-52A28916A8D3}"/>
          </ac:picMkLst>
        </pc:picChg>
        <pc:picChg chg="mod">
          <ac:chgData name="Sathwik Kanukuntla" userId="4d5b71af-9d5f-4aba-a737-0e54607c669e" providerId="ADAL" clId="{A3C9EBD4-5E58-3D4D-83A6-9DCA8FFFD087}" dt="2024-02-20T04:47:53.582" v="74" actId="1076"/>
          <ac:picMkLst>
            <pc:docMk/>
            <pc:sldMk cId="3534314497" sldId="311"/>
            <ac:picMk id="22" creationId="{C120A64B-8E9A-D0B8-E78A-1F78BB34DFF6}"/>
          </ac:picMkLst>
        </pc:picChg>
      </pc:sldChg>
      <pc:sldChg chg="modSp mod">
        <pc:chgData name="Sathwik Kanukuntla" userId="4d5b71af-9d5f-4aba-a737-0e54607c669e" providerId="ADAL" clId="{A3C9EBD4-5E58-3D4D-83A6-9DCA8FFFD087}" dt="2024-02-20T04:45:34.009" v="67" actId="14100"/>
        <pc:sldMkLst>
          <pc:docMk/>
          <pc:sldMk cId="295170966" sldId="320"/>
        </pc:sldMkLst>
        <pc:spChg chg="mod">
          <ac:chgData name="Sathwik Kanukuntla" userId="4d5b71af-9d5f-4aba-a737-0e54607c669e" providerId="ADAL" clId="{A3C9EBD4-5E58-3D4D-83A6-9DCA8FFFD087}" dt="2024-02-20T04:45:34.009" v="67" actId="14100"/>
          <ac:spMkLst>
            <pc:docMk/>
            <pc:sldMk cId="295170966" sldId="320"/>
            <ac:spMk id="6462" creationId="{3F4AAF62-E681-9B41-3D03-83E095614BA3}"/>
          </ac:spMkLst>
        </pc:spChg>
      </pc:sldChg>
      <pc:sldChg chg="addSp delSp modSp mod ord">
        <pc:chgData name="Sathwik Kanukuntla" userId="4d5b71af-9d5f-4aba-a737-0e54607c669e" providerId="ADAL" clId="{A3C9EBD4-5E58-3D4D-83A6-9DCA8FFFD087}" dt="2024-02-20T04:44:22.158" v="66" actId="108"/>
        <pc:sldMkLst>
          <pc:docMk/>
          <pc:sldMk cId="4029261579" sldId="336"/>
        </pc:sldMkLst>
        <pc:spChg chg="add del mod">
          <ac:chgData name="Sathwik Kanukuntla" userId="4d5b71af-9d5f-4aba-a737-0e54607c669e" providerId="ADAL" clId="{A3C9EBD4-5E58-3D4D-83A6-9DCA8FFFD087}" dt="2024-02-20T04:38:34.970" v="5"/>
          <ac:spMkLst>
            <pc:docMk/>
            <pc:sldMk cId="4029261579" sldId="336"/>
            <ac:spMk id="2" creationId="{D0A5414D-CBA5-8AE1-09B4-6185A7B9F090}"/>
          </ac:spMkLst>
        </pc:spChg>
        <pc:spChg chg="add mod">
          <ac:chgData name="Sathwik Kanukuntla" userId="4d5b71af-9d5f-4aba-a737-0e54607c669e" providerId="ADAL" clId="{A3C9EBD4-5E58-3D4D-83A6-9DCA8FFFD087}" dt="2024-02-20T04:39:10.120" v="37" actId="20577"/>
          <ac:spMkLst>
            <pc:docMk/>
            <pc:sldMk cId="4029261579" sldId="336"/>
            <ac:spMk id="3" creationId="{166173C8-574B-F993-6B72-0148E988DEB3}"/>
          </ac:spMkLst>
        </pc:spChg>
        <pc:spChg chg="del mod">
          <ac:chgData name="Sathwik Kanukuntla" userId="4d5b71af-9d5f-4aba-a737-0e54607c669e" providerId="ADAL" clId="{A3C9EBD4-5E58-3D4D-83A6-9DCA8FFFD087}" dt="2024-02-20T04:39:56.252" v="41" actId="12084"/>
          <ac:spMkLst>
            <pc:docMk/>
            <pc:sldMk cId="4029261579" sldId="336"/>
            <ac:spMk id="5" creationId="{A7A028EB-16D0-7CAE-70AB-3A6EC8FFCD71}"/>
          </ac:spMkLst>
        </pc:spChg>
        <pc:graphicFrameChg chg="add mod">
          <ac:chgData name="Sathwik Kanukuntla" userId="4d5b71af-9d5f-4aba-a737-0e54607c669e" providerId="ADAL" clId="{A3C9EBD4-5E58-3D4D-83A6-9DCA8FFFD087}" dt="2024-02-20T04:44:22.158" v="66" actId="108"/>
          <ac:graphicFrameMkLst>
            <pc:docMk/>
            <pc:sldMk cId="4029261579" sldId="336"/>
            <ac:graphicFrameMk id="4" creationId="{1C829CA1-7A7D-5957-8AB4-D64CC0505668}"/>
          </ac:graphicFrameMkLst>
        </pc:graphicFrameChg>
      </pc:sldChg>
    </pc:docChg>
  </pc:docChgLst>
  <pc:docChgLst>
    <pc:chgData name="Pooja Udayanjali Kannuri" userId="707721dc-ee37-495a-86c4-acec82b0b53c" providerId="ADAL" clId="{F878D932-6612-4539-9289-7FF994818308}"/>
    <pc:docChg chg="undo redo custSel addSld delSld modSld delMainMaster modMainMaster addSection modSection">
      <pc:chgData name="Pooja Udayanjali Kannuri" userId="707721dc-ee37-495a-86c4-acec82b0b53c" providerId="ADAL" clId="{F878D932-6612-4539-9289-7FF994818308}" dt="2024-02-20T04:54:43.499" v="3720" actId="207"/>
      <pc:docMkLst>
        <pc:docMk/>
      </pc:docMkLst>
      <pc:sldChg chg="del">
        <pc:chgData name="Pooja Udayanjali Kannuri" userId="707721dc-ee37-495a-86c4-acec82b0b53c" providerId="ADAL" clId="{F878D932-6612-4539-9289-7FF994818308}" dt="2024-02-20T04:39:50.764" v="3558" actId="47"/>
        <pc:sldMkLst>
          <pc:docMk/>
          <pc:sldMk cId="0" sldId="257"/>
        </pc:sldMkLst>
      </pc:sldChg>
      <pc:sldChg chg="del">
        <pc:chgData name="Pooja Udayanjali Kannuri" userId="707721dc-ee37-495a-86c4-acec82b0b53c" providerId="ADAL" clId="{F878D932-6612-4539-9289-7FF994818308}" dt="2024-02-20T04:39:50.764" v="3558" actId="47"/>
        <pc:sldMkLst>
          <pc:docMk/>
          <pc:sldMk cId="0" sldId="258"/>
        </pc:sldMkLst>
      </pc:sldChg>
      <pc:sldChg chg="del">
        <pc:chgData name="Pooja Udayanjali Kannuri" userId="707721dc-ee37-495a-86c4-acec82b0b53c" providerId="ADAL" clId="{F878D932-6612-4539-9289-7FF994818308}" dt="2024-02-19T15:33:33.355" v="1299" actId="47"/>
        <pc:sldMkLst>
          <pc:docMk/>
          <pc:sldMk cId="0" sldId="259"/>
        </pc:sldMkLst>
      </pc:sldChg>
      <pc:sldChg chg="addSp delSp modSp mod">
        <pc:chgData name="Pooja Udayanjali Kannuri" userId="707721dc-ee37-495a-86c4-acec82b0b53c" providerId="ADAL" clId="{F878D932-6612-4539-9289-7FF994818308}" dt="2024-02-19T15:39:04.999" v="1373" actId="478"/>
        <pc:sldMkLst>
          <pc:docMk/>
          <pc:sldMk cId="0" sldId="260"/>
        </pc:sldMkLst>
        <pc:spChg chg="add del mod">
          <ac:chgData name="Pooja Udayanjali Kannuri" userId="707721dc-ee37-495a-86c4-acec82b0b53c" providerId="ADAL" clId="{F878D932-6612-4539-9289-7FF994818308}" dt="2024-02-19T05:50:46.790" v="68" actId="478"/>
          <ac:spMkLst>
            <pc:docMk/>
            <pc:sldMk cId="0" sldId="260"/>
            <ac:spMk id="3" creationId="{C1A7BF07-5BD3-2875-A0CC-0414B891D32A}"/>
          </ac:spMkLst>
        </pc:spChg>
        <pc:spChg chg="add mod">
          <ac:chgData name="Pooja Udayanjali Kannuri" userId="707721dc-ee37-495a-86c4-acec82b0b53c" providerId="ADAL" clId="{F878D932-6612-4539-9289-7FF994818308}" dt="2024-02-19T05:59:06.192" v="130"/>
          <ac:spMkLst>
            <pc:docMk/>
            <pc:sldMk cId="0" sldId="260"/>
            <ac:spMk id="4" creationId="{2AA55DB1-09FC-DFDA-C03C-0EAB9EC5F423}"/>
          </ac:spMkLst>
        </pc:spChg>
        <pc:spChg chg="add del mod">
          <ac:chgData name="Pooja Udayanjali Kannuri" userId="707721dc-ee37-495a-86c4-acec82b0b53c" providerId="ADAL" clId="{F878D932-6612-4539-9289-7FF994818308}" dt="2024-02-19T15:39:04.999" v="1373" actId="478"/>
          <ac:spMkLst>
            <pc:docMk/>
            <pc:sldMk cId="0" sldId="260"/>
            <ac:spMk id="6" creationId="{2246AD00-DFDD-ABBD-8C8D-1B84E2D139AA}"/>
          </ac:spMkLst>
        </pc:spChg>
        <pc:spChg chg="mod">
          <ac:chgData name="Pooja Udayanjali Kannuri" userId="707721dc-ee37-495a-86c4-acec82b0b53c" providerId="ADAL" clId="{F878D932-6612-4539-9289-7FF994818308}" dt="2024-02-19T05:50:28.247" v="66" actId="14100"/>
          <ac:spMkLst>
            <pc:docMk/>
            <pc:sldMk cId="0" sldId="260"/>
            <ac:spMk id="3967" creationId="{00000000-0000-0000-0000-000000000000}"/>
          </ac:spMkLst>
        </pc:spChg>
        <pc:spChg chg="del mod">
          <ac:chgData name="Pooja Udayanjali Kannuri" userId="707721dc-ee37-495a-86c4-acec82b0b53c" providerId="ADAL" clId="{F878D932-6612-4539-9289-7FF994818308}" dt="2024-02-19T15:39:03.200" v="1372" actId="478"/>
          <ac:spMkLst>
            <pc:docMk/>
            <pc:sldMk cId="0" sldId="260"/>
            <ac:spMk id="3968" creationId="{00000000-0000-0000-0000-000000000000}"/>
          </ac:spMkLst>
        </pc:spChg>
        <pc:spChg chg="del">
          <ac:chgData name="Pooja Udayanjali Kannuri" userId="707721dc-ee37-495a-86c4-acec82b0b53c" providerId="ADAL" clId="{F878D932-6612-4539-9289-7FF994818308}" dt="2024-02-19T05:50:43.276" v="67" actId="478"/>
          <ac:spMkLst>
            <pc:docMk/>
            <pc:sldMk cId="0" sldId="260"/>
            <ac:spMk id="3969" creationId="{00000000-0000-0000-0000-000000000000}"/>
          </ac:spMkLst>
        </pc:spChg>
      </pc:sldChg>
      <pc:sldChg chg="modSp mod">
        <pc:chgData name="Pooja Udayanjali Kannuri" userId="707721dc-ee37-495a-86c4-acec82b0b53c" providerId="ADAL" clId="{F878D932-6612-4539-9289-7FF994818308}" dt="2024-02-20T04:43:06.676" v="3592" actId="113"/>
        <pc:sldMkLst>
          <pc:docMk/>
          <pc:sldMk cId="0" sldId="261"/>
        </pc:sldMkLst>
        <pc:spChg chg="mod">
          <ac:chgData name="Pooja Udayanjali Kannuri" userId="707721dc-ee37-495a-86c4-acec82b0b53c" providerId="ADAL" clId="{F878D932-6612-4539-9289-7FF994818308}" dt="2024-02-20T04:43:06.676" v="3592" actId="113"/>
          <ac:spMkLst>
            <pc:docMk/>
            <pc:sldMk cId="0" sldId="261"/>
            <ac:spMk id="4391" creationId="{00000000-0000-0000-0000-000000000000}"/>
          </ac:spMkLst>
        </pc:spChg>
      </pc:sldChg>
      <pc:sldChg chg="addSp delSp modSp mod">
        <pc:chgData name="Pooja Udayanjali Kannuri" userId="707721dc-ee37-495a-86c4-acec82b0b53c" providerId="ADAL" clId="{F878D932-6612-4539-9289-7FF994818308}" dt="2024-02-20T04:45:46.131" v="3628" actId="20577"/>
        <pc:sldMkLst>
          <pc:docMk/>
          <pc:sldMk cId="0" sldId="262"/>
        </pc:sldMkLst>
        <pc:spChg chg="mod">
          <ac:chgData name="Pooja Udayanjali Kannuri" userId="707721dc-ee37-495a-86c4-acec82b0b53c" providerId="ADAL" clId="{F878D932-6612-4539-9289-7FF994818308}" dt="2024-02-20T04:41:49.667" v="3571" actId="14100"/>
          <ac:spMkLst>
            <pc:docMk/>
            <pc:sldMk cId="0" sldId="262"/>
            <ac:spMk id="2" creationId="{0352020B-085F-8C80-1B05-E941A8F24F9D}"/>
          </ac:spMkLst>
        </pc:spChg>
        <pc:spChg chg="add mod">
          <ac:chgData name="Pooja Udayanjali Kannuri" userId="707721dc-ee37-495a-86c4-acec82b0b53c" providerId="ADAL" clId="{F878D932-6612-4539-9289-7FF994818308}" dt="2024-02-20T04:45:09.154" v="3622" actId="1076"/>
          <ac:spMkLst>
            <pc:docMk/>
            <pc:sldMk cId="0" sldId="262"/>
            <ac:spMk id="3" creationId="{3C19A8DC-BB7E-84ED-FA15-2EA302A72626}"/>
          </ac:spMkLst>
        </pc:spChg>
        <pc:spChg chg="add del mod">
          <ac:chgData name="Pooja Udayanjali Kannuri" userId="707721dc-ee37-495a-86c4-acec82b0b53c" providerId="ADAL" clId="{F878D932-6612-4539-9289-7FF994818308}" dt="2024-02-20T04:44:22.302" v="3611" actId="478"/>
          <ac:spMkLst>
            <pc:docMk/>
            <pc:sldMk cId="0" sldId="262"/>
            <ac:spMk id="4" creationId="{B7DE6A31-367D-C012-59A2-18E4E3629DF5}"/>
          </ac:spMkLst>
        </pc:spChg>
        <pc:spChg chg="add mod">
          <ac:chgData name="Pooja Udayanjali Kannuri" userId="707721dc-ee37-495a-86c4-acec82b0b53c" providerId="ADAL" clId="{F878D932-6612-4539-9289-7FF994818308}" dt="2024-02-20T04:45:46.131" v="3628" actId="20577"/>
          <ac:spMkLst>
            <pc:docMk/>
            <pc:sldMk cId="0" sldId="262"/>
            <ac:spMk id="5" creationId="{3BF8440B-067B-93F6-EDD1-23E9D3578806}"/>
          </ac:spMkLst>
        </pc:spChg>
        <pc:spChg chg="add del mod">
          <ac:chgData name="Pooja Udayanjali Kannuri" userId="707721dc-ee37-495a-86c4-acec82b0b53c" providerId="ADAL" clId="{F878D932-6612-4539-9289-7FF994818308}" dt="2024-02-19T20:19:50.128" v="2486" actId="478"/>
          <ac:spMkLst>
            <pc:docMk/>
            <pc:sldMk cId="0" sldId="262"/>
            <ac:spMk id="6" creationId="{0B4405DA-2CA2-8BEA-DD45-54A3E91FA514}"/>
          </ac:spMkLst>
        </pc:spChg>
        <pc:spChg chg="add mod">
          <ac:chgData name="Pooja Udayanjali Kannuri" userId="707721dc-ee37-495a-86c4-acec82b0b53c" providerId="ADAL" clId="{F878D932-6612-4539-9289-7FF994818308}" dt="2024-02-19T20:21:09.875" v="2547" actId="404"/>
          <ac:spMkLst>
            <pc:docMk/>
            <pc:sldMk cId="0" sldId="262"/>
            <ac:spMk id="7" creationId="{C8C2DD09-B351-5722-A4C8-F98CEE81E357}"/>
          </ac:spMkLst>
        </pc:spChg>
        <pc:spChg chg="mod">
          <ac:chgData name="Pooja Udayanjali Kannuri" userId="707721dc-ee37-495a-86c4-acec82b0b53c" providerId="ADAL" clId="{F878D932-6612-4539-9289-7FF994818308}" dt="2024-02-20T04:45:27.736" v="3625" actId="14100"/>
          <ac:spMkLst>
            <pc:docMk/>
            <pc:sldMk cId="0" sldId="262"/>
            <ac:spMk id="9" creationId="{F0007E5E-6B48-55D6-7A0A-8DF6D02AE295}"/>
          </ac:spMkLst>
        </pc:spChg>
        <pc:spChg chg="mod">
          <ac:chgData name="Pooja Udayanjali Kannuri" userId="707721dc-ee37-495a-86c4-acec82b0b53c" providerId="ADAL" clId="{F878D932-6612-4539-9289-7FF994818308}" dt="2024-02-20T04:45:21.972" v="3624" actId="14100"/>
          <ac:spMkLst>
            <pc:docMk/>
            <pc:sldMk cId="0" sldId="262"/>
            <ac:spMk id="16" creationId="{E815954A-B911-C9F2-6216-30BF9B6B48DB}"/>
          </ac:spMkLst>
        </pc:spChg>
        <pc:spChg chg="mod">
          <ac:chgData name="Pooja Udayanjali Kannuri" userId="707721dc-ee37-495a-86c4-acec82b0b53c" providerId="ADAL" clId="{F878D932-6612-4539-9289-7FF994818308}" dt="2024-02-19T21:57:00.247" v="3048" actId="207"/>
          <ac:spMkLst>
            <pc:docMk/>
            <pc:sldMk cId="0" sldId="262"/>
            <ac:spMk id="22" creationId="{D7B67F5D-6C9C-D0C5-01FD-2095A123CDA0}"/>
          </ac:spMkLst>
        </pc:spChg>
        <pc:spChg chg="del">
          <ac:chgData name="Pooja Udayanjali Kannuri" userId="707721dc-ee37-495a-86c4-acec82b0b53c" providerId="ADAL" clId="{F878D932-6612-4539-9289-7FF994818308}" dt="2024-02-19T20:19:48.110" v="2485" actId="478"/>
          <ac:spMkLst>
            <pc:docMk/>
            <pc:sldMk cId="0" sldId="262"/>
            <ac:spMk id="4398" creationId="{00000000-0000-0000-0000-000000000000}"/>
          </ac:spMkLst>
        </pc:spChg>
        <pc:picChg chg="mod">
          <ac:chgData name="Pooja Udayanjali Kannuri" userId="707721dc-ee37-495a-86c4-acec82b0b53c" providerId="ADAL" clId="{F878D932-6612-4539-9289-7FF994818308}" dt="2024-02-20T04:45:18.437" v="3623" actId="1076"/>
          <ac:picMkLst>
            <pc:docMk/>
            <pc:sldMk cId="0" sldId="262"/>
            <ac:picMk id="18" creationId="{81A07B4E-9AEA-F5B9-0C0C-52BB95430224}"/>
          </ac:picMkLst>
        </pc:picChg>
        <pc:picChg chg="mod">
          <ac:chgData name="Pooja Udayanjali Kannuri" userId="707721dc-ee37-495a-86c4-acec82b0b53c" providerId="ADAL" clId="{F878D932-6612-4539-9289-7FF994818308}" dt="2024-02-20T04:45:18.437" v="3623" actId="1076"/>
          <ac:picMkLst>
            <pc:docMk/>
            <pc:sldMk cId="0" sldId="262"/>
            <ac:picMk id="20" creationId="{34AB54E9-B7E3-1647-1F44-A61BDFF1D25C}"/>
          </ac:picMkLst>
        </pc:picChg>
      </pc:sldChg>
      <pc:sldChg chg="addSp delSp modSp mod setBg">
        <pc:chgData name="Pooja Udayanjali Kannuri" userId="707721dc-ee37-495a-86c4-acec82b0b53c" providerId="ADAL" clId="{F878D932-6612-4539-9289-7FF994818308}" dt="2024-02-20T04:44:03.106" v="3608" actId="207"/>
        <pc:sldMkLst>
          <pc:docMk/>
          <pc:sldMk cId="0" sldId="263"/>
        </pc:sldMkLst>
        <pc:spChg chg="add del mod">
          <ac:chgData name="Pooja Udayanjali Kannuri" userId="707721dc-ee37-495a-86c4-acec82b0b53c" providerId="ADAL" clId="{F878D932-6612-4539-9289-7FF994818308}" dt="2024-02-19T18:55:27.265" v="1785" actId="478"/>
          <ac:spMkLst>
            <pc:docMk/>
            <pc:sldMk cId="0" sldId="263"/>
            <ac:spMk id="3" creationId="{9ACA41A1-8A4A-AD19-DCCA-012ABEAC3438}"/>
          </ac:spMkLst>
        </pc:spChg>
        <pc:spChg chg="add del mod">
          <ac:chgData name="Pooja Udayanjali Kannuri" userId="707721dc-ee37-495a-86c4-acec82b0b53c" providerId="ADAL" clId="{F878D932-6612-4539-9289-7FF994818308}" dt="2024-02-19T19:03:54.830" v="1799" actId="478"/>
          <ac:spMkLst>
            <pc:docMk/>
            <pc:sldMk cId="0" sldId="263"/>
            <ac:spMk id="4" creationId="{45F69A7A-F723-99F2-1527-E1050D5056ED}"/>
          </ac:spMkLst>
        </pc:spChg>
        <pc:spChg chg="add del mod">
          <ac:chgData name="Pooja Udayanjali Kannuri" userId="707721dc-ee37-495a-86c4-acec82b0b53c" providerId="ADAL" clId="{F878D932-6612-4539-9289-7FF994818308}" dt="2024-02-19T19:03:58.075" v="1801" actId="478"/>
          <ac:spMkLst>
            <pc:docMk/>
            <pc:sldMk cId="0" sldId="263"/>
            <ac:spMk id="5" creationId="{1C0A48C9-4AD4-B92D-B803-C0779506F88F}"/>
          </ac:spMkLst>
        </pc:spChg>
        <pc:spChg chg="add del mod">
          <ac:chgData name="Pooja Udayanjali Kannuri" userId="707721dc-ee37-495a-86c4-acec82b0b53c" providerId="ADAL" clId="{F878D932-6612-4539-9289-7FF994818308}" dt="2024-02-19T19:03:56.402" v="1800" actId="478"/>
          <ac:spMkLst>
            <pc:docMk/>
            <pc:sldMk cId="0" sldId="263"/>
            <ac:spMk id="6" creationId="{31276D7A-6377-B16F-D8C9-0AE34D75BF91}"/>
          </ac:spMkLst>
        </pc:spChg>
        <pc:spChg chg="add del mod">
          <ac:chgData name="Pooja Udayanjali Kannuri" userId="707721dc-ee37-495a-86c4-acec82b0b53c" providerId="ADAL" clId="{F878D932-6612-4539-9289-7FF994818308}" dt="2024-02-19T19:04:35.711" v="1804" actId="478"/>
          <ac:spMkLst>
            <pc:docMk/>
            <pc:sldMk cId="0" sldId="263"/>
            <ac:spMk id="7" creationId="{E517B610-EB7C-F9DA-3038-4716567391D3}"/>
          </ac:spMkLst>
        </pc:spChg>
        <pc:spChg chg="add del mod">
          <ac:chgData name="Pooja Udayanjali Kannuri" userId="707721dc-ee37-495a-86c4-acec82b0b53c" providerId="ADAL" clId="{F878D932-6612-4539-9289-7FF994818308}" dt="2024-02-19T19:56:20.784" v="2237" actId="21"/>
          <ac:spMkLst>
            <pc:docMk/>
            <pc:sldMk cId="0" sldId="263"/>
            <ac:spMk id="8" creationId="{50124E82-398C-0C1F-EC78-149C6CF8DBEB}"/>
          </ac:spMkLst>
        </pc:spChg>
        <pc:spChg chg="add del mod">
          <ac:chgData name="Pooja Udayanjali Kannuri" userId="707721dc-ee37-495a-86c4-acec82b0b53c" providerId="ADAL" clId="{F878D932-6612-4539-9289-7FF994818308}" dt="2024-02-19T19:17:03.298" v="1924" actId="478"/>
          <ac:spMkLst>
            <pc:docMk/>
            <pc:sldMk cId="0" sldId="263"/>
            <ac:spMk id="9" creationId="{632E4D29-4B81-A145-BB33-03935CE7EC17}"/>
          </ac:spMkLst>
        </pc:spChg>
        <pc:spChg chg="add del mod">
          <ac:chgData name="Pooja Udayanjali Kannuri" userId="707721dc-ee37-495a-86c4-acec82b0b53c" providerId="ADAL" clId="{F878D932-6612-4539-9289-7FF994818308}" dt="2024-02-19T19:17:03.298" v="1924" actId="478"/>
          <ac:spMkLst>
            <pc:docMk/>
            <pc:sldMk cId="0" sldId="263"/>
            <ac:spMk id="10" creationId="{FA6D6AF9-5C95-83A9-7DE9-4F686F55EB5A}"/>
          </ac:spMkLst>
        </pc:spChg>
        <pc:spChg chg="add del mod">
          <ac:chgData name="Pooja Udayanjali Kannuri" userId="707721dc-ee37-495a-86c4-acec82b0b53c" providerId="ADAL" clId="{F878D932-6612-4539-9289-7FF994818308}" dt="2024-02-19T19:17:49.733" v="1934" actId="478"/>
          <ac:spMkLst>
            <pc:docMk/>
            <pc:sldMk cId="0" sldId="263"/>
            <ac:spMk id="12" creationId="{B32315AF-FD19-F364-6ED2-33EAB205BA39}"/>
          </ac:spMkLst>
        </pc:spChg>
        <pc:spChg chg="add mod">
          <ac:chgData name="Pooja Udayanjali Kannuri" userId="707721dc-ee37-495a-86c4-acec82b0b53c" providerId="ADAL" clId="{F878D932-6612-4539-9289-7FF994818308}" dt="2024-02-19T19:30:57.190" v="2086" actId="1076"/>
          <ac:spMkLst>
            <pc:docMk/>
            <pc:sldMk cId="0" sldId="263"/>
            <ac:spMk id="13" creationId="{1AA3985F-B746-BD67-DAA1-E35B9743B1E9}"/>
          </ac:spMkLst>
        </pc:spChg>
        <pc:spChg chg="add mod">
          <ac:chgData name="Pooja Udayanjali Kannuri" userId="707721dc-ee37-495a-86c4-acec82b0b53c" providerId="ADAL" clId="{F878D932-6612-4539-9289-7FF994818308}" dt="2024-02-19T19:30:15.414" v="2084" actId="1036"/>
          <ac:spMkLst>
            <pc:docMk/>
            <pc:sldMk cId="0" sldId="263"/>
            <ac:spMk id="15" creationId="{1909C01B-01AB-5BC3-63EB-B996D211594E}"/>
          </ac:spMkLst>
        </pc:spChg>
        <pc:spChg chg="add mod">
          <ac:chgData name="Pooja Udayanjali Kannuri" userId="707721dc-ee37-495a-86c4-acec82b0b53c" providerId="ADAL" clId="{F878D932-6612-4539-9289-7FF994818308}" dt="2024-02-19T20:09:44.103" v="2429" actId="14100"/>
          <ac:spMkLst>
            <pc:docMk/>
            <pc:sldMk cId="0" sldId="263"/>
            <ac:spMk id="17" creationId="{03FA8604-C620-A02C-7CBA-ED6A09DEB447}"/>
          </ac:spMkLst>
        </pc:spChg>
        <pc:spChg chg="add mod">
          <ac:chgData name="Pooja Udayanjali Kannuri" userId="707721dc-ee37-495a-86c4-acec82b0b53c" providerId="ADAL" clId="{F878D932-6612-4539-9289-7FF994818308}" dt="2024-02-19T19:55:57.343" v="2231" actId="1076"/>
          <ac:spMkLst>
            <pc:docMk/>
            <pc:sldMk cId="0" sldId="263"/>
            <ac:spMk id="35" creationId="{8AB22142-7EA2-865E-CD66-D9C0D605AE6A}"/>
          </ac:spMkLst>
        </pc:spChg>
        <pc:spChg chg="add mod">
          <ac:chgData name="Pooja Udayanjali Kannuri" userId="707721dc-ee37-495a-86c4-acec82b0b53c" providerId="ADAL" clId="{F878D932-6612-4539-9289-7FF994818308}" dt="2024-02-19T19:56:27.150" v="2239" actId="1076"/>
          <ac:spMkLst>
            <pc:docMk/>
            <pc:sldMk cId="0" sldId="263"/>
            <ac:spMk id="38" creationId="{1ED2C41E-385F-DF75-DB1A-8C19AB8859C3}"/>
          </ac:spMkLst>
        </pc:spChg>
        <pc:spChg chg="add mod">
          <ac:chgData name="Pooja Udayanjali Kannuri" userId="707721dc-ee37-495a-86c4-acec82b0b53c" providerId="ADAL" clId="{F878D932-6612-4539-9289-7FF994818308}" dt="2024-02-19T20:15:43.746" v="2475" actId="1076"/>
          <ac:spMkLst>
            <pc:docMk/>
            <pc:sldMk cId="0" sldId="263"/>
            <ac:spMk id="40" creationId="{5F0A2CE5-3303-246D-DDED-1A9A767EF732}"/>
          </ac:spMkLst>
        </pc:spChg>
        <pc:spChg chg="add mod">
          <ac:chgData name="Pooja Udayanjali Kannuri" userId="707721dc-ee37-495a-86c4-acec82b0b53c" providerId="ADAL" clId="{F878D932-6612-4539-9289-7FF994818308}" dt="2024-02-19T20:03:39.027" v="2357" actId="1076"/>
          <ac:spMkLst>
            <pc:docMk/>
            <pc:sldMk cId="0" sldId="263"/>
            <ac:spMk id="42" creationId="{DBFC8412-5432-EC9D-37FA-364A07F0C1E3}"/>
          </ac:spMkLst>
        </pc:spChg>
        <pc:spChg chg="add mod">
          <ac:chgData name="Pooja Udayanjali Kannuri" userId="707721dc-ee37-495a-86c4-acec82b0b53c" providerId="ADAL" clId="{F878D932-6612-4539-9289-7FF994818308}" dt="2024-02-19T20:03:44.035" v="2359" actId="1076"/>
          <ac:spMkLst>
            <pc:docMk/>
            <pc:sldMk cId="0" sldId="263"/>
            <ac:spMk id="44" creationId="{7D73EC27-1D80-74CC-D713-87A5FABE80EB}"/>
          </ac:spMkLst>
        </pc:spChg>
        <pc:spChg chg="add">
          <ac:chgData name="Pooja Udayanjali Kannuri" userId="707721dc-ee37-495a-86c4-acec82b0b53c" providerId="ADAL" clId="{F878D932-6612-4539-9289-7FF994818308}" dt="2024-02-19T20:07:12.937" v="2361"/>
          <ac:spMkLst>
            <pc:docMk/>
            <pc:sldMk cId="0" sldId="263"/>
            <ac:spMk id="46" creationId="{860076BC-6DE6-B00E-30AB-8F673D200967}"/>
          </ac:spMkLst>
        </pc:spChg>
        <pc:spChg chg="add">
          <ac:chgData name="Pooja Udayanjali Kannuri" userId="707721dc-ee37-495a-86c4-acec82b0b53c" providerId="ADAL" clId="{F878D932-6612-4539-9289-7FF994818308}" dt="2024-02-19T20:07:20.935" v="2362"/>
          <ac:spMkLst>
            <pc:docMk/>
            <pc:sldMk cId="0" sldId="263"/>
            <ac:spMk id="47" creationId="{34F4F8F1-873C-033D-FA1A-D661AF2308D1}"/>
          </ac:spMkLst>
        </pc:spChg>
        <pc:spChg chg="add">
          <ac:chgData name="Pooja Udayanjali Kannuri" userId="707721dc-ee37-495a-86c4-acec82b0b53c" providerId="ADAL" clId="{F878D932-6612-4539-9289-7FF994818308}" dt="2024-02-19T20:07:28.155" v="2363"/>
          <ac:spMkLst>
            <pc:docMk/>
            <pc:sldMk cId="0" sldId="263"/>
            <ac:spMk id="48" creationId="{497CB82B-1F5A-0EBA-E745-051A9F52EEDB}"/>
          </ac:spMkLst>
        </pc:spChg>
        <pc:spChg chg="del">
          <ac:chgData name="Pooja Udayanjali Kannuri" userId="707721dc-ee37-495a-86c4-acec82b0b53c" providerId="ADAL" clId="{F878D932-6612-4539-9289-7FF994818308}" dt="2024-02-19T18:55:25.565" v="1784" actId="478"/>
          <ac:spMkLst>
            <pc:docMk/>
            <pc:sldMk cId="0" sldId="263"/>
            <ac:spMk id="4542" creationId="{00000000-0000-0000-0000-000000000000}"/>
          </ac:spMkLst>
        </pc:spChg>
        <pc:spChg chg="mod">
          <ac:chgData name="Pooja Udayanjali Kannuri" userId="707721dc-ee37-495a-86c4-acec82b0b53c" providerId="ADAL" clId="{F878D932-6612-4539-9289-7FF994818308}" dt="2024-02-19T20:15:43.746" v="2475" actId="1076"/>
          <ac:spMkLst>
            <pc:docMk/>
            <pc:sldMk cId="0" sldId="263"/>
            <ac:spMk id="4820" creationId="{00000000-0000-0000-0000-000000000000}"/>
          </ac:spMkLst>
        </pc:spChg>
        <pc:grpChg chg="del">
          <ac:chgData name="Pooja Udayanjali Kannuri" userId="707721dc-ee37-495a-86c4-acec82b0b53c" providerId="ADAL" clId="{F878D932-6612-4539-9289-7FF994818308}" dt="2024-02-19T20:16:37.551" v="2484" actId="478"/>
          <ac:grpSpMkLst>
            <pc:docMk/>
            <pc:sldMk cId="0" sldId="263"/>
            <ac:grpSpMk id="4543" creationId="{00000000-0000-0000-0000-000000000000}"/>
          </ac:grpSpMkLst>
        </pc:grpChg>
        <pc:grpChg chg="del">
          <ac:chgData name="Pooja Udayanjali Kannuri" userId="707721dc-ee37-495a-86c4-acec82b0b53c" providerId="ADAL" clId="{F878D932-6612-4539-9289-7FF994818308}" dt="2024-02-19T20:16:32.059" v="2483" actId="478"/>
          <ac:grpSpMkLst>
            <pc:docMk/>
            <pc:sldMk cId="0" sldId="263"/>
            <ac:grpSpMk id="4682" creationId="{00000000-0000-0000-0000-000000000000}"/>
          </ac:grpSpMkLst>
        </pc:grpChg>
        <pc:graphicFrameChg chg="add del mod modGraphic">
          <ac:chgData name="Pooja Udayanjali Kannuri" userId="707721dc-ee37-495a-86c4-acec82b0b53c" providerId="ADAL" clId="{F878D932-6612-4539-9289-7FF994818308}" dt="2024-02-20T04:43:48.493" v="3601" actId="207"/>
          <ac:graphicFrameMkLst>
            <pc:docMk/>
            <pc:sldMk cId="0" sldId="263"/>
            <ac:graphicFrameMk id="11" creationId="{A6130414-8BDC-4C15-9DB3-5638F3F3F813}"/>
          </ac:graphicFrameMkLst>
        </pc:graphicFrameChg>
        <pc:graphicFrameChg chg="add mod modGraphic">
          <ac:chgData name="Pooja Udayanjali Kannuri" userId="707721dc-ee37-495a-86c4-acec82b0b53c" providerId="ADAL" clId="{F878D932-6612-4539-9289-7FF994818308}" dt="2024-02-20T04:43:52.745" v="3603" actId="207"/>
          <ac:graphicFrameMkLst>
            <pc:docMk/>
            <pc:sldMk cId="0" sldId="263"/>
            <ac:graphicFrameMk id="14" creationId="{AB538ABD-46A7-630F-CE8D-E67B597115DE}"/>
          </ac:graphicFrameMkLst>
        </pc:graphicFrameChg>
        <pc:graphicFrameChg chg="add mod modGraphic">
          <ac:chgData name="Pooja Udayanjali Kannuri" userId="707721dc-ee37-495a-86c4-acec82b0b53c" providerId="ADAL" clId="{F878D932-6612-4539-9289-7FF994818308}" dt="2024-02-20T04:43:54.701" v="3604" actId="207"/>
          <ac:graphicFrameMkLst>
            <pc:docMk/>
            <pc:sldMk cId="0" sldId="263"/>
            <ac:graphicFrameMk id="16" creationId="{24249A1F-4E47-CC62-A14B-E8FC60E76BFE}"/>
          </ac:graphicFrameMkLst>
        </pc:graphicFrameChg>
        <pc:graphicFrameChg chg="add mod modGraphic">
          <ac:chgData name="Pooja Udayanjali Kannuri" userId="707721dc-ee37-495a-86c4-acec82b0b53c" providerId="ADAL" clId="{F878D932-6612-4539-9289-7FF994818308}" dt="2024-02-20T04:44:03.106" v="3608" actId="207"/>
          <ac:graphicFrameMkLst>
            <pc:docMk/>
            <pc:sldMk cId="0" sldId="263"/>
            <ac:graphicFrameMk id="39" creationId="{634B7587-C96E-6BF7-4AF3-3E08DB31E5E1}"/>
          </ac:graphicFrameMkLst>
        </pc:graphicFrameChg>
        <pc:graphicFrameChg chg="add mod modGraphic">
          <ac:chgData name="Pooja Udayanjali Kannuri" userId="707721dc-ee37-495a-86c4-acec82b0b53c" providerId="ADAL" clId="{F878D932-6612-4539-9289-7FF994818308}" dt="2024-02-20T04:44:00.682" v="3607" actId="207"/>
          <ac:graphicFrameMkLst>
            <pc:docMk/>
            <pc:sldMk cId="0" sldId="263"/>
            <ac:graphicFrameMk id="41" creationId="{46465591-7BDA-E579-C723-5D6D0284F0C5}"/>
          </ac:graphicFrameMkLst>
        </pc:graphicFrameChg>
        <pc:graphicFrameChg chg="add mod modGraphic">
          <ac:chgData name="Pooja Udayanjali Kannuri" userId="707721dc-ee37-495a-86c4-acec82b0b53c" providerId="ADAL" clId="{F878D932-6612-4539-9289-7FF994818308}" dt="2024-02-20T04:43:58.818" v="3606" actId="207"/>
          <ac:graphicFrameMkLst>
            <pc:docMk/>
            <pc:sldMk cId="0" sldId="263"/>
            <ac:graphicFrameMk id="43" creationId="{3AE8ED0B-8F02-8C46-1E6C-2E4778A76438}"/>
          </ac:graphicFrameMkLst>
        </pc:graphicFrameChg>
        <pc:graphicFrameChg chg="add mod modGraphic">
          <ac:chgData name="Pooja Udayanjali Kannuri" userId="707721dc-ee37-495a-86c4-acec82b0b53c" providerId="ADAL" clId="{F878D932-6612-4539-9289-7FF994818308}" dt="2024-02-20T04:43:56.682" v="3605" actId="207"/>
          <ac:graphicFrameMkLst>
            <pc:docMk/>
            <pc:sldMk cId="0" sldId="263"/>
            <ac:graphicFrameMk id="45" creationId="{07540A32-3685-9C37-0AE7-23C55368636A}"/>
          </ac:graphicFrameMkLst>
        </pc:graphicFrameChg>
        <pc:picChg chg="add del mod">
          <ac:chgData name="Pooja Udayanjali Kannuri" userId="707721dc-ee37-495a-86c4-acec82b0b53c" providerId="ADAL" clId="{F878D932-6612-4539-9289-7FF994818308}" dt="2024-02-19T20:08:49.963" v="2369" actId="478"/>
          <ac:picMkLst>
            <pc:docMk/>
            <pc:sldMk cId="0" sldId="263"/>
            <ac:picMk id="19" creationId="{8A7E3B10-EF09-B2DA-C4ED-14820DFF4F94}"/>
          </ac:picMkLst>
        </pc:picChg>
        <pc:picChg chg="add">
          <ac:chgData name="Pooja Udayanjali Kannuri" userId="707721dc-ee37-495a-86c4-acec82b0b53c" providerId="ADAL" clId="{F878D932-6612-4539-9289-7FF994818308}" dt="2024-02-19T20:06:58.814" v="2360"/>
          <ac:picMkLst>
            <pc:docMk/>
            <pc:sldMk cId="0" sldId="263"/>
            <ac:picMk id="1026" creationId="{996D2DE9-8B86-7700-7C38-62E1A5A56CCB}"/>
          </ac:picMkLst>
        </pc:picChg>
        <pc:picChg chg="add mod">
          <ac:chgData name="Pooja Udayanjali Kannuri" userId="707721dc-ee37-495a-86c4-acec82b0b53c" providerId="ADAL" clId="{F878D932-6612-4539-9289-7FF994818308}" dt="2024-02-19T20:10:28.445" v="2434" actId="1440"/>
          <ac:picMkLst>
            <pc:docMk/>
            <pc:sldMk cId="0" sldId="263"/>
            <ac:picMk id="1034" creationId="{E28842FF-72CB-11FB-8DBF-65B90AA47A46}"/>
          </ac:picMkLst>
        </pc:picChg>
        <pc:cxnChg chg="add mod">
          <ac:chgData name="Pooja Udayanjali Kannuri" userId="707721dc-ee37-495a-86c4-acec82b0b53c" providerId="ADAL" clId="{F878D932-6612-4539-9289-7FF994818308}" dt="2024-02-19T20:14:32.239" v="2462"/>
          <ac:cxnSpMkLst>
            <pc:docMk/>
            <pc:sldMk cId="0" sldId="263"/>
            <ac:cxnSpMk id="21" creationId="{83E65976-0C9A-FAAE-99A2-B1FDFE1CCE13}"/>
          </ac:cxnSpMkLst>
        </pc:cxnChg>
        <pc:cxnChg chg="add mod">
          <ac:chgData name="Pooja Udayanjali Kannuri" userId="707721dc-ee37-495a-86c4-acec82b0b53c" providerId="ADAL" clId="{F878D932-6612-4539-9289-7FF994818308}" dt="2024-02-19T20:14:36.717" v="2464"/>
          <ac:cxnSpMkLst>
            <pc:docMk/>
            <pc:sldMk cId="0" sldId="263"/>
            <ac:cxnSpMk id="22" creationId="{62138CD3-F11C-32CA-D99D-CDE5A56D4E9D}"/>
          </ac:cxnSpMkLst>
        </pc:cxnChg>
        <pc:cxnChg chg="add mod">
          <ac:chgData name="Pooja Udayanjali Kannuri" userId="707721dc-ee37-495a-86c4-acec82b0b53c" providerId="ADAL" clId="{F878D932-6612-4539-9289-7FF994818308}" dt="2024-02-19T20:14:35.054" v="2463"/>
          <ac:cxnSpMkLst>
            <pc:docMk/>
            <pc:sldMk cId="0" sldId="263"/>
            <ac:cxnSpMk id="26" creationId="{818EB977-E028-92CF-780A-286FC2D206F6}"/>
          </ac:cxnSpMkLst>
        </pc:cxnChg>
        <pc:cxnChg chg="add mod">
          <ac:chgData name="Pooja Udayanjali Kannuri" userId="707721dc-ee37-495a-86c4-acec82b0b53c" providerId="ADAL" clId="{F878D932-6612-4539-9289-7FF994818308}" dt="2024-02-19T20:14:52.318" v="2467" actId="14100"/>
          <ac:cxnSpMkLst>
            <pc:docMk/>
            <pc:sldMk cId="0" sldId="263"/>
            <ac:cxnSpMk id="55" creationId="{2A6366BD-C9CB-D8C3-F06B-EAB44ED09849}"/>
          </ac:cxnSpMkLst>
        </pc:cxnChg>
        <pc:cxnChg chg="add mod">
          <ac:chgData name="Pooja Udayanjali Kannuri" userId="707721dc-ee37-495a-86c4-acec82b0b53c" providerId="ADAL" clId="{F878D932-6612-4539-9289-7FF994818308}" dt="2024-02-19T20:15:43.746" v="2475" actId="1076"/>
          <ac:cxnSpMkLst>
            <pc:docMk/>
            <pc:sldMk cId="0" sldId="263"/>
            <ac:cxnSpMk id="58" creationId="{CA120040-9D11-D610-054D-41A9EBF8A8CB}"/>
          </ac:cxnSpMkLst>
        </pc:cxnChg>
        <pc:cxnChg chg="add mod">
          <ac:chgData name="Pooja Udayanjali Kannuri" userId="707721dc-ee37-495a-86c4-acec82b0b53c" providerId="ADAL" clId="{F878D932-6612-4539-9289-7FF994818308}" dt="2024-02-19T20:15:57.406" v="2478" actId="14100"/>
          <ac:cxnSpMkLst>
            <pc:docMk/>
            <pc:sldMk cId="0" sldId="263"/>
            <ac:cxnSpMk id="4481" creationId="{97680ED1-7E37-24D8-FE2A-A7335D4034BD}"/>
          </ac:cxnSpMkLst>
        </pc:cxnChg>
        <pc:cxnChg chg="add mod">
          <ac:chgData name="Pooja Udayanjali Kannuri" userId="707721dc-ee37-495a-86c4-acec82b0b53c" providerId="ADAL" clId="{F878D932-6612-4539-9289-7FF994818308}" dt="2024-02-19T20:16:21.849" v="2482" actId="14100"/>
          <ac:cxnSpMkLst>
            <pc:docMk/>
            <pc:sldMk cId="0" sldId="263"/>
            <ac:cxnSpMk id="4484" creationId="{5E5399B8-75C0-C324-5579-5EC9075EFCA1}"/>
          </ac:cxnSpMkLst>
        </pc:cxnChg>
      </pc:sldChg>
      <pc:sldChg chg="del">
        <pc:chgData name="Pooja Udayanjali Kannuri" userId="707721dc-ee37-495a-86c4-acec82b0b53c" providerId="ADAL" clId="{F878D932-6612-4539-9289-7FF994818308}" dt="2024-02-20T04:39:50.764" v="3558" actId="47"/>
        <pc:sldMkLst>
          <pc:docMk/>
          <pc:sldMk cId="0" sldId="264"/>
        </pc:sldMkLst>
      </pc:sldChg>
      <pc:sldChg chg="del">
        <pc:chgData name="Pooja Udayanjali Kannuri" userId="707721dc-ee37-495a-86c4-acec82b0b53c" providerId="ADAL" clId="{F878D932-6612-4539-9289-7FF994818308}" dt="2024-02-19T06:20:41.637" v="612" actId="47"/>
        <pc:sldMkLst>
          <pc:docMk/>
          <pc:sldMk cId="0" sldId="265"/>
        </pc:sldMkLst>
      </pc:sldChg>
      <pc:sldChg chg="del">
        <pc:chgData name="Pooja Udayanjali Kannuri" userId="707721dc-ee37-495a-86c4-acec82b0b53c" providerId="ADAL" clId="{F878D932-6612-4539-9289-7FF994818308}" dt="2024-02-20T04:39:50.764" v="3558" actId="47"/>
        <pc:sldMkLst>
          <pc:docMk/>
          <pc:sldMk cId="0" sldId="266"/>
        </pc:sldMkLst>
      </pc:sldChg>
      <pc:sldChg chg="del">
        <pc:chgData name="Pooja Udayanjali Kannuri" userId="707721dc-ee37-495a-86c4-acec82b0b53c" providerId="ADAL" clId="{F878D932-6612-4539-9289-7FF994818308}" dt="2024-02-20T04:39:50.764" v="3558" actId="47"/>
        <pc:sldMkLst>
          <pc:docMk/>
          <pc:sldMk cId="0" sldId="268"/>
        </pc:sldMkLst>
      </pc:sldChg>
      <pc:sldChg chg="del">
        <pc:chgData name="Pooja Udayanjali Kannuri" userId="707721dc-ee37-495a-86c4-acec82b0b53c" providerId="ADAL" clId="{F878D932-6612-4539-9289-7FF994818308}" dt="2024-02-20T04:39:50.764" v="3558" actId="47"/>
        <pc:sldMkLst>
          <pc:docMk/>
          <pc:sldMk cId="0" sldId="269"/>
        </pc:sldMkLst>
      </pc:sldChg>
      <pc:sldChg chg="del">
        <pc:chgData name="Pooja Udayanjali Kannuri" userId="707721dc-ee37-495a-86c4-acec82b0b53c" providerId="ADAL" clId="{F878D932-6612-4539-9289-7FF994818308}" dt="2024-02-20T04:39:50.764" v="3558" actId="47"/>
        <pc:sldMkLst>
          <pc:docMk/>
          <pc:sldMk cId="0" sldId="270"/>
        </pc:sldMkLst>
      </pc:sldChg>
      <pc:sldChg chg="del">
        <pc:chgData name="Pooja Udayanjali Kannuri" userId="707721dc-ee37-495a-86c4-acec82b0b53c" providerId="ADAL" clId="{F878D932-6612-4539-9289-7FF994818308}" dt="2024-02-20T04:39:50.764" v="3558" actId="47"/>
        <pc:sldMkLst>
          <pc:docMk/>
          <pc:sldMk cId="0" sldId="271"/>
        </pc:sldMkLst>
      </pc:sldChg>
      <pc:sldChg chg="del">
        <pc:chgData name="Pooja Udayanjali Kannuri" userId="707721dc-ee37-495a-86c4-acec82b0b53c" providerId="ADAL" clId="{F878D932-6612-4539-9289-7FF994818308}" dt="2024-02-20T04:39:50.764" v="3558" actId="47"/>
        <pc:sldMkLst>
          <pc:docMk/>
          <pc:sldMk cId="0" sldId="272"/>
        </pc:sldMkLst>
      </pc:sldChg>
      <pc:sldChg chg="del">
        <pc:chgData name="Pooja Udayanjali Kannuri" userId="707721dc-ee37-495a-86c4-acec82b0b53c" providerId="ADAL" clId="{F878D932-6612-4539-9289-7FF994818308}" dt="2024-02-20T04:39:50.764" v="3558" actId="47"/>
        <pc:sldMkLst>
          <pc:docMk/>
          <pc:sldMk cId="0" sldId="273"/>
        </pc:sldMkLst>
      </pc:sldChg>
      <pc:sldChg chg="del">
        <pc:chgData name="Pooja Udayanjali Kannuri" userId="707721dc-ee37-495a-86c4-acec82b0b53c" providerId="ADAL" clId="{F878D932-6612-4539-9289-7FF994818308}" dt="2024-02-20T04:39:50.764" v="3558" actId="47"/>
        <pc:sldMkLst>
          <pc:docMk/>
          <pc:sldMk cId="0" sldId="274"/>
        </pc:sldMkLst>
      </pc:sldChg>
      <pc:sldChg chg="del">
        <pc:chgData name="Pooja Udayanjali Kannuri" userId="707721dc-ee37-495a-86c4-acec82b0b53c" providerId="ADAL" clId="{F878D932-6612-4539-9289-7FF994818308}" dt="2024-02-20T04:39:50.764" v="3558" actId="47"/>
        <pc:sldMkLst>
          <pc:docMk/>
          <pc:sldMk cId="0" sldId="275"/>
        </pc:sldMkLst>
      </pc:sldChg>
      <pc:sldChg chg="del">
        <pc:chgData name="Pooja Udayanjali Kannuri" userId="707721dc-ee37-495a-86c4-acec82b0b53c" providerId="ADAL" clId="{F878D932-6612-4539-9289-7FF994818308}" dt="2024-02-20T04:39:50.764" v="3558" actId="47"/>
        <pc:sldMkLst>
          <pc:docMk/>
          <pc:sldMk cId="0" sldId="276"/>
        </pc:sldMkLst>
      </pc:sldChg>
      <pc:sldChg chg="del">
        <pc:chgData name="Pooja Udayanjali Kannuri" userId="707721dc-ee37-495a-86c4-acec82b0b53c" providerId="ADAL" clId="{F878D932-6612-4539-9289-7FF994818308}" dt="2024-02-20T04:39:50.764" v="3558" actId="47"/>
        <pc:sldMkLst>
          <pc:docMk/>
          <pc:sldMk cId="0" sldId="277"/>
        </pc:sldMkLst>
      </pc:sldChg>
      <pc:sldChg chg="del">
        <pc:chgData name="Pooja Udayanjali Kannuri" userId="707721dc-ee37-495a-86c4-acec82b0b53c" providerId="ADAL" clId="{F878D932-6612-4539-9289-7FF994818308}" dt="2024-02-20T04:39:50.764" v="3558" actId="47"/>
        <pc:sldMkLst>
          <pc:docMk/>
          <pc:sldMk cId="0" sldId="278"/>
        </pc:sldMkLst>
      </pc:sldChg>
      <pc:sldChg chg="del">
        <pc:chgData name="Pooja Udayanjali Kannuri" userId="707721dc-ee37-495a-86c4-acec82b0b53c" providerId="ADAL" clId="{F878D932-6612-4539-9289-7FF994818308}" dt="2024-02-20T04:39:50.764" v="3558" actId="47"/>
        <pc:sldMkLst>
          <pc:docMk/>
          <pc:sldMk cId="0" sldId="279"/>
        </pc:sldMkLst>
      </pc:sldChg>
      <pc:sldChg chg="del">
        <pc:chgData name="Pooja Udayanjali Kannuri" userId="707721dc-ee37-495a-86c4-acec82b0b53c" providerId="ADAL" clId="{F878D932-6612-4539-9289-7FF994818308}" dt="2024-02-20T04:39:50.764" v="3558" actId="47"/>
        <pc:sldMkLst>
          <pc:docMk/>
          <pc:sldMk cId="0" sldId="280"/>
        </pc:sldMkLst>
      </pc:sldChg>
      <pc:sldChg chg="del">
        <pc:chgData name="Pooja Udayanjali Kannuri" userId="707721dc-ee37-495a-86c4-acec82b0b53c" providerId="ADAL" clId="{F878D932-6612-4539-9289-7FF994818308}" dt="2024-02-20T04:39:50.764" v="3558" actId="47"/>
        <pc:sldMkLst>
          <pc:docMk/>
          <pc:sldMk cId="0" sldId="281"/>
        </pc:sldMkLst>
      </pc:sldChg>
      <pc:sldChg chg="del">
        <pc:chgData name="Pooja Udayanjali Kannuri" userId="707721dc-ee37-495a-86c4-acec82b0b53c" providerId="ADAL" clId="{F878D932-6612-4539-9289-7FF994818308}" dt="2024-02-20T04:39:50.764" v="3558" actId="47"/>
        <pc:sldMkLst>
          <pc:docMk/>
          <pc:sldMk cId="0" sldId="282"/>
        </pc:sldMkLst>
      </pc:sldChg>
      <pc:sldChg chg="del">
        <pc:chgData name="Pooja Udayanjali Kannuri" userId="707721dc-ee37-495a-86c4-acec82b0b53c" providerId="ADAL" clId="{F878D932-6612-4539-9289-7FF994818308}" dt="2024-02-20T04:39:50.764" v="3558" actId="47"/>
        <pc:sldMkLst>
          <pc:docMk/>
          <pc:sldMk cId="0" sldId="283"/>
        </pc:sldMkLst>
      </pc:sldChg>
      <pc:sldChg chg="del">
        <pc:chgData name="Pooja Udayanjali Kannuri" userId="707721dc-ee37-495a-86c4-acec82b0b53c" providerId="ADAL" clId="{F878D932-6612-4539-9289-7FF994818308}" dt="2024-02-20T04:39:50.764" v="3558" actId="47"/>
        <pc:sldMkLst>
          <pc:docMk/>
          <pc:sldMk cId="0" sldId="284"/>
        </pc:sldMkLst>
      </pc:sldChg>
      <pc:sldChg chg="del">
        <pc:chgData name="Pooja Udayanjali Kannuri" userId="707721dc-ee37-495a-86c4-acec82b0b53c" providerId="ADAL" clId="{F878D932-6612-4539-9289-7FF994818308}" dt="2024-02-20T04:39:50.764" v="3558" actId="47"/>
        <pc:sldMkLst>
          <pc:docMk/>
          <pc:sldMk cId="0" sldId="285"/>
        </pc:sldMkLst>
      </pc:sldChg>
      <pc:sldChg chg="del">
        <pc:chgData name="Pooja Udayanjali Kannuri" userId="707721dc-ee37-495a-86c4-acec82b0b53c" providerId="ADAL" clId="{F878D932-6612-4539-9289-7FF994818308}" dt="2024-02-20T04:39:50.764" v="3558" actId="47"/>
        <pc:sldMkLst>
          <pc:docMk/>
          <pc:sldMk cId="0" sldId="286"/>
        </pc:sldMkLst>
      </pc:sldChg>
      <pc:sldChg chg="del">
        <pc:chgData name="Pooja Udayanjali Kannuri" userId="707721dc-ee37-495a-86c4-acec82b0b53c" providerId="ADAL" clId="{F878D932-6612-4539-9289-7FF994818308}" dt="2024-02-20T04:39:50.764" v="3558" actId="47"/>
        <pc:sldMkLst>
          <pc:docMk/>
          <pc:sldMk cId="0" sldId="287"/>
        </pc:sldMkLst>
      </pc:sldChg>
      <pc:sldChg chg="del">
        <pc:chgData name="Pooja Udayanjali Kannuri" userId="707721dc-ee37-495a-86c4-acec82b0b53c" providerId="ADAL" clId="{F878D932-6612-4539-9289-7FF994818308}" dt="2024-02-20T04:39:50.764" v="3558" actId="47"/>
        <pc:sldMkLst>
          <pc:docMk/>
          <pc:sldMk cId="0" sldId="288"/>
        </pc:sldMkLst>
      </pc:sldChg>
      <pc:sldChg chg="del">
        <pc:chgData name="Pooja Udayanjali Kannuri" userId="707721dc-ee37-495a-86c4-acec82b0b53c" providerId="ADAL" clId="{F878D932-6612-4539-9289-7FF994818308}" dt="2024-02-20T04:39:50.764" v="3558" actId="47"/>
        <pc:sldMkLst>
          <pc:docMk/>
          <pc:sldMk cId="0" sldId="289"/>
        </pc:sldMkLst>
      </pc:sldChg>
      <pc:sldChg chg="del">
        <pc:chgData name="Pooja Udayanjali Kannuri" userId="707721dc-ee37-495a-86c4-acec82b0b53c" providerId="ADAL" clId="{F878D932-6612-4539-9289-7FF994818308}" dt="2024-02-20T04:39:50.764" v="3558" actId="47"/>
        <pc:sldMkLst>
          <pc:docMk/>
          <pc:sldMk cId="0" sldId="290"/>
        </pc:sldMkLst>
      </pc:sldChg>
      <pc:sldChg chg="del">
        <pc:chgData name="Pooja Udayanjali Kannuri" userId="707721dc-ee37-495a-86c4-acec82b0b53c" providerId="ADAL" clId="{F878D932-6612-4539-9289-7FF994818308}" dt="2024-02-20T04:39:50.764" v="3558" actId="47"/>
        <pc:sldMkLst>
          <pc:docMk/>
          <pc:sldMk cId="0" sldId="291"/>
        </pc:sldMkLst>
      </pc:sldChg>
      <pc:sldChg chg="del">
        <pc:chgData name="Pooja Udayanjali Kannuri" userId="707721dc-ee37-495a-86c4-acec82b0b53c" providerId="ADAL" clId="{F878D932-6612-4539-9289-7FF994818308}" dt="2024-02-20T04:39:44.672" v="3557" actId="47"/>
        <pc:sldMkLst>
          <pc:docMk/>
          <pc:sldMk cId="0" sldId="292"/>
        </pc:sldMkLst>
      </pc:sldChg>
      <pc:sldChg chg="del">
        <pc:chgData name="Pooja Udayanjali Kannuri" userId="707721dc-ee37-495a-86c4-acec82b0b53c" providerId="ADAL" clId="{F878D932-6612-4539-9289-7FF994818308}" dt="2024-02-20T04:39:50.764" v="3558" actId="47"/>
        <pc:sldMkLst>
          <pc:docMk/>
          <pc:sldMk cId="0" sldId="293"/>
        </pc:sldMkLst>
      </pc:sldChg>
      <pc:sldChg chg="del">
        <pc:chgData name="Pooja Udayanjali Kannuri" userId="707721dc-ee37-495a-86c4-acec82b0b53c" providerId="ADAL" clId="{F878D932-6612-4539-9289-7FF994818308}" dt="2024-02-20T04:39:50.764" v="3558" actId="47"/>
        <pc:sldMkLst>
          <pc:docMk/>
          <pc:sldMk cId="0" sldId="294"/>
        </pc:sldMkLst>
      </pc:sldChg>
      <pc:sldChg chg="del">
        <pc:chgData name="Pooja Udayanjali Kannuri" userId="707721dc-ee37-495a-86c4-acec82b0b53c" providerId="ADAL" clId="{F878D932-6612-4539-9289-7FF994818308}" dt="2024-02-20T04:39:50.764" v="3558" actId="47"/>
        <pc:sldMkLst>
          <pc:docMk/>
          <pc:sldMk cId="0" sldId="295"/>
        </pc:sldMkLst>
      </pc:sldChg>
      <pc:sldChg chg="del">
        <pc:chgData name="Pooja Udayanjali Kannuri" userId="707721dc-ee37-495a-86c4-acec82b0b53c" providerId="ADAL" clId="{F878D932-6612-4539-9289-7FF994818308}" dt="2024-02-20T04:39:50.764" v="3558" actId="47"/>
        <pc:sldMkLst>
          <pc:docMk/>
          <pc:sldMk cId="0" sldId="296"/>
        </pc:sldMkLst>
      </pc:sldChg>
      <pc:sldChg chg="del">
        <pc:chgData name="Pooja Udayanjali Kannuri" userId="707721dc-ee37-495a-86c4-acec82b0b53c" providerId="ADAL" clId="{F878D932-6612-4539-9289-7FF994818308}" dt="2024-02-20T04:39:50.764" v="3558" actId="47"/>
        <pc:sldMkLst>
          <pc:docMk/>
          <pc:sldMk cId="0" sldId="297"/>
        </pc:sldMkLst>
      </pc:sldChg>
      <pc:sldChg chg="del">
        <pc:chgData name="Pooja Udayanjali Kannuri" userId="707721dc-ee37-495a-86c4-acec82b0b53c" providerId="ADAL" clId="{F878D932-6612-4539-9289-7FF994818308}" dt="2024-02-20T04:39:50.764" v="3558" actId="47"/>
        <pc:sldMkLst>
          <pc:docMk/>
          <pc:sldMk cId="0" sldId="298"/>
        </pc:sldMkLst>
      </pc:sldChg>
      <pc:sldChg chg="del">
        <pc:chgData name="Pooja Udayanjali Kannuri" userId="707721dc-ee37-495a-86c4-acec82b0b53c" providerId="ADAL" clId="{F878D932-6612-4539-9289-7FF994818308}" dt="2024-02-20T04:39:50.764" v="3558" actId="47"/>
        <pc:sldMkLst>
          <pc:docMk/>
          <pc:sldMk cId="0" sldId="299"/>
        </pc:sldMkLst>
      </pc:sldChg>
      <pc:sldChg chg="del">
        <pc:chgData name="Pooja Udayanjali Kannuri" userId="707721dc-ee37-495a-86c4-acec82b0b53c" providerId="ADAL" clId="{F878D932-6612-4539-9289-7FF994818308}" dt="2024-02-20T04:39:50.764" v="3558" actId="47"/>
        <pc:sldMkLst>
          <pc:docMk/>
          <pc:sldMk cId="0" sldId="300"/>
        </pc:sldMkLst>
      </pc:sldChg>
      <pc:sldChg chg="del">
        <pc:chgData name="Pooja Udayanjali Kannuri" userId="707721dc-ee37-495a-86c4-acec82b0b53c" providerId="ADAL" clId="{F878D932-6612-4539-9289-7FF994818308}" dt="2024-02-20T04:39:50.764" v="3558" actId="47"/>
        <pc:sldMkLst>
          <pc:docMk/>
          <pc:sldMk cId="0" sldId="301"/>
        </pc:sldMkLst>
      </pc:sldChg>
      <pc:sldChg chg="del">
        <pc:chgData name="Pooja Udayanjali Kannuri" userId="707721dc-ee37-495a-86c4-acec82b0b53c" providerId="ADAL" clId="{F878D932-6612-4539-9289-7FF994818308}" dt="2024-02-20T04:39:50.764" v="3558" actId="47"/>
        <pc:sldMkLst>
          <pc:docMk/>
          <pc:sldMk cId="0" sldId="302"/>
        </pc:sldMkLst>
      </pc:sldChg>
      <pc:sldChg chg="del">
        <pc:chgData name="Pooja Udayanjali Kannuri" userId="707721dc-ee37-495a-86c4-acec82b0b53c" providerId="ADAL" clId="{F878D932-6612-4539-9289-7FF994818308}" dt="2024-02-20T04:39:50.764" v="3558" actId="47"/>
        <pc:sldMkLst>
          <pc:docMk/>
          <pc:sldMk cId="0" sldId="303"/>
        </pc:sldMkLst>
      </pc:sldChg>
      <pc:sldChg chg="del">
        <pc:chgData name="Pooja Udayanjali Kannuri" userId="707721dc-ee37-495a-86c4-acec82b0b53c" providerId="ADAL" clId="{F878D932-6612-4539-9289-7FF994818308}" dt="2024-02-20T04:39:50.764" v="3558" actId="47"/>
        <pc:sldMkLst>
          <pc:docMk/>
          <pc:sldMk cId="0" sldId="304"/>
        </pc:sldMkLst>
      </pc:sldChg>
      <pc:sldChg chg="del">
        <pc:chgData name="Pooja Udayanjali Kannuri" userId="707721dc-ee37-495a-86c4-acec82b0b53c" providerId="ADAL" clId="{F878D932-6612-4539-9289-7FF994818308}" dt="2024-02-20T04:39:50.764" v="3558" actId="47"/>
        <pc:sldMkLst>
          <pc:docMk/>
          <pc:sldMk cId="0" sldId="305"/>
        </pc:sldMkLst>
      </pc:sldChg>
      <pc:sldChg chg="del">
        <pc:chgData name="Pooja Udayanjali Kannuri" userId="707721dc-ee37-495a-86c4-acec82b0b53c" providerId="ADAL" clId="{F878D932-6612-4539-9289-7FF994818308}" dt="2024-02-20T04:39:50.764" v="3558" actId="47"/>
        <pc:sldMkLst>
          <pc:docMk/>
          <pc:sldMk cId="0" sldId="306"/>
        </pc:sldMkLst>
      </pc:sldChg>
      <pc:sldChg chg="del">
        <pc:chgData name="Pooja Udayanjali Kannuri" userId="707721dc-ee37-495a-86c4-acec82b0b53c" providerId="ADAL" clId="{F878D932-6612-4539-9289-7FF994818308}" dt="2024-02-20T04:39:50.764" v="3558" actId="47"/>
        <pc:sldMkLst>
          <pc:docMk/>
          <pc:sldMk cId="0" sldId="307"/>
        </pc:sldMkLst>
      </pc:sldChg>
      <pc:sldChg chg="del">
        <pc:chgData name="Pooja Udayanjali Kannuri" userId="707721dc-ee37-495a-86c4-acec82b0b53c" providerId="ADAL" clId="{F878D932-6612-4539-9289-7FF994818308}" dt="2024-02-20T04:39:50.764" v="3558" actId="47"/>
        <pc:sldMkLst>
          <pc:docMk/>
          <pc:sldMk cId="0" sldId="308"/>
        </pc:sldMkLst>
      </pc:sldChg>
      <pc:sldChg chg="del">
        <pc:chgData name="Pooja Udayanjali Kannuri" userId="707721dc-ee37-495a-86c4-acec82b0b53c" providerId="ADAL" clId="{F878D932-6612-4539-9289-7FF994818308}" dt="2024-02-20T04:39:50.764" v="3558" actId="47"/>
        <pc:sldMkLst>
          <pc:docMk/>
          <pc:sldMk cId="0" sldId="309"/>
        </pc:sldMkLst>
      </pc:sldChg>
      <pc:sldChg chg="del">
        <pc:chgData name="Pooja Udayanjali Kannuri" userId="707721dc-ee37-495a-86c4-acec82b0b53c" providerId="ADAL" clId="{F878D932-6612-4539-9289-7FF994818308}" dt="2024-02-20T04:39:50.764" v="3558" actId="47"/>
        <pc:sldMkLst>
          <pc:docMk/>
          <pc:sldMk cId="0" sldId="310"/>
        </pc:sldMkLst>
      </pc:sldChg>
      <pc:sldChg chg="addSp modSp mod">
        <pc:chgData name="Pooja Udayanjali Kannuri" userId="707721dc-ee37-495a-86c4-acec82b0b53c" providerId="ADAL" clId="{F878D932-6612-4539-9289-7FF994818308}" dt="2024-02-20T04:14:52.302" v="3276" actId="14100"/>
        <pc:sldMkLst>
          <pc:docMk/>
          <pc:sldMk cId="3534314497" sldId="311"/>
        </pc:sldMkLst>
        <pc:spChg chg="add mod">
          <ac:chgData name="Pooja Udayanjali Kannuri" userId="707721dc-ee37-495a-86c4-acec82b0b53c" providerId="ADAL" clId="{F878D932-6612-4539-9289-7FF994818308}" dt="2024-02-20T03:48:17.739" v="3082"/>
          <ac:spMkLst>
            <pc:docMk/>
            <pc:sldMk cId="3534314497" sldId="311"/>
            <ac:spMk id="2" creationId="{900B86E6-FA08-B6AB-A437-40E70E93A49A}"/>
          </ac:spMkLst>
        </pc:spChg>
        <pc:spChg chg="mod">
          <ac:chgData name="Pooja Udayanjali Kannuri" userId="707721dc-ee37-495a-86c4-acec82b0b53c" providerId="ADAL" clId="{F878D932-6612-4539-9289-7FF994818308}" dt="2024-02-19T20:26:37.631" v="2568" actId="1076"/>
          <ac:spMkLst>
            <pc:docMk/>
            <pc:sldMk cId="3534314497" sldId="311"/>
            <ac:spMk id="3806" creationId="{FE56AAEF-07FF-DB92-6239-060D3DF09984}"/>
          </ac:spMkLst>
        </pc:spChg>
        <pc:spChg chg="mod">
          <ac:chgData name="Pooja Udayanjali Kannuri" userId="707721dc-ee37-495a-86c4-acec82b0b53c" providerId="ADAL" clId="{F878D932-6612-4539-9289-7FF994818308}" dt="2024-02-19T20:26:37.631" v="2568" actId="1076"/>
          <ac:spMkLst>
            <pc:docMk/>
            <pc:sldMk cId="3534314497" sldId="311"/>
            <ac:spMk id="3807" creationId="{9686941A-DB7B-AD09-ECE9-F95C1E02C842}"/>
          </ac:spMkLst>
        </pc:spChg>
        <pc:spChg chg="mod">
          <ac:chgData name="Pooja Udayanjali Kannuri" userId="707721dc-ee37-495a-86c4-acec82b0b53c" providerId="ADAL" clId="{F878D932-6612-4539-9289-7FF994818308}" dt="2024-02-19T20:26:37.631" v="2568" actId="1076"/>
          <ac:spMkLst>
            <pc:docMk/>
            <pc:sldMk cId="3534314497" sldId="311"/>
            <ac:spMk id="3808" creationId="{9780168B-D23C-C31C-CEBF-997ECD7F1585}"/>
          </ac:spMkLst>
        </pc:spChg>
        <pc:spChg chg="mod">
          <ac:chgData name="Pooja Udayanjali Kannuri" userId="707721dc-ee37-495a-86c4-acec82b0b53c" providerId="ADAL" clId="{F878D932-6612-4539-9289-7FF994818308}" dt="2024-02-19T20:26:37.631" v="2568" actId="1076"/>
          <ac:spMkLst>
            <pc:docMk/>
            <pc:sldMk cId="3534314497" sldId="311"/>
            <ac:spMk id="3809" creationId="{5DB6CF68-1569-80ED-46D8-68E40C93C92B}"/>
          </ac:spMkLst>
        </pc:spChg>
        <pc:spChg chg="mod">
          <ac:chgData name="Pooja Udayanjali Kannuri" userId="707721dc-ee37-495a-86c4-acec82b0b53c" providerId="ADAL" clId="{F878D932-6612-4539-9289-7FF994818308}" dt="2024-02-19T20:26:37.631" v="2568" actId="1076"/>
          <ac:spMkLst>
            <pc:docMk/>
            <pc:sldMk cId="3534314497" sldId="311"/>
            <ac:spMk id="3810" creationId="{90C41A7B-CB85-7880-E289-8D24DCC4E493}"/>
          </ac:spMkLst>
        </pc:spChg>
        <pc:spChg chg="mod">
          <ac:chgData name="Pooja Udayanjali Kannuri" userId="707721dc-ee37-495a-86c4-acec82b0b53c" providerId="ADAL" clId="{F878D932-6612-4539-9289-7FF994818308}" dt="2024-02-19T20:26:37.631" v="2568" actId="1076"/>
          <ac:spMkLst>
            <pc:docMk/>
            <pc:sldMk cId="3534314497" sldId="311"/>
            <ac:spMk id="3811" creationId="{78B4A0CC-F82E-B91E-E3BD-3F6665112E8C}"/>
          </ac:spMkLst>
        </pc:spChg>
        <pc:spChg chg="mod">
          <ac:chgData name="Pooja Udayanjali Kannuri" userId="707721dc-ee37-495a-86c4-acec82b0b53c" providerId="ADAL" clId="{F878D932-6612-4539-9289-7FF994818308}" dt="2024-02-19T21:44:12.505" v="3043" actId="1076"/>
          <ac:spMkLst>
            <pc:docMk/>
            <pc:sldMk cId="3534314497" sldId="311"/>
            <ac:spMk id="3812" creationId="{0F596C6A-8AF9-AA18-6BF7-BF8EF03038EA}"/>
          </ac:spMkLst>
        </pc:spChg>
        <pc:spChg chg="mod">
          <ac:chgData name="Pooja Udayanjali Kannuri" userId="707721dc-ee37-495a-86c4-acec82b0b53c" providerId="ADAL" clId="{F878D932-6612-4539-9289-7FF994818308}" dt="2024-02-19T20:26:21.316" v="2566" actId="1076"/>
          <ac:spMkLst>
            <pc:docMk/>
            <pc:sldMk cId="3534314497" sldId="311"/>
            <ac:spMk id="3813" creationId="{FF4F0936-3251-A30F-F324-8E7E63E92E2E}"/>
          </ac:spMkLst>
        </pc:spChg>
        <pc:spChg chg="mod">
          <ac:chgData name="Pooja Udayanjali Kannuri" userId="707721dc-ee37-495a-86c4-acec82b0b53c" providerId="ADAL" clId="{F878D932-6612-4539-9289-7FF994818308}" dt="2024-02-19T20:26:21.316" v="2566" actId="1076"/>
          <ac:spMkLst>
            <pc:docMk/>
            <pc:sldMk cId="3534314497" sldId="311"/>
            <ac:spMk id="3814" creationId="{577CD551-AB5F-EAD5-72F4-F18C21C32A6C}"/>
          </ac:spMkLst>
        </pc:spChg>
        <pc:spChg chg="mod">
          <ac:chgData name="Pooja Udayanjali Kannuri" userId="707721dc-ee37-495a-86c4-acec82b0b53c" providerId="ADAL" clId="{F878D932-6612-4539-9289-7FF994818308}" dt="2024-02-19T20:26:09.164" v="2564" actId="1076"/>
          <ac:spMkLst>
            <pc:docMk/>
            <pc:sldMk cId="3534314497" sldId="311"/>
            <ac:spMk id="3815" creationId="{D49345A9-1464-1BAE-3F3F-EF6F2C93CF21}"/>
          </ac:spMkLst>
        </pc:spChg>
        <pc:spChg chg="mod">
          <ac:chgData name="Pooja Udayanjali Kannuri" userId="707721dc-ee37-495a-86c4-acec82b0b53c" providerId="ADAL" clId="{F878D932-6612-4539-9289-7FF994818308}" dt="2024-02-19T20:26:09.164" v="2564" actId="1076"/>
          <ac:spMkLst>
            <pc:docMk/>
            <pc:sldMk cId="3534314497" sldId="311"/>
            <ac:spMk id="3816" creationId="{4E8C5F90-7607-BCEB-37F1-65C8A093659F}"/>
          </ac:spMkLst>
        </pc:spChg>
        <pc:spChg chg="mod">
          <ac:chgData name="Pooja Udayanjali Kannuri" userId="707721dc-ee37-495a-86c4-acec82b0b53c" providerId="ADAL" clId="{F878D932-6612-4539-9289-7FF994818308}" dt="2024-02-19T20:26:09.164" v="2564" actId="1076"/>
          <ac:spMkLst>
            <pc:docMk/>
            <pc:sldMk cId="3534314497" sldId="311"/>
            <ac:spMk id="3817" creationId="{B521768D-2A24-69F9-7269-2F2B82DA0074}"/>
          </ac:spMkLst>
        </pc:spChg>
        <pc:picChg chg="mod">
          <ac:chgData name="Pooja Udayanjali Kannuri" userId="707721dc-ee37-495a-86c4-acec82b0b53c" providerId="ADAL" clId="{F878D932-6612-4539-9289-7FF994818308}" dt="2024-02-20T04:14:52.302" v="3276" actId="14100"/>
          <ac:picMkLst>
            <pc:docMk/>
            <pc:sldMk cId="3534314497" sldId="311"/>
            <ac:picMk id="8" creationId="{BA14FC22-A2EB-5572-E0CB-700E2596F676}"/>
          </ac:picMkLst>
        </pc:picChg>
      </pc:sldChg>
      <pc:sldChg chg="addSp delSp modSp add mod">
        <pc:chgData name="Pooja Udayanjali Kannuri" userId="707721dc-ee37-495a-86c4-acec82b0b53c" providerId="ADAL" clId="{F878D932-6612-4539-9289-7FF994818308}" dt="2024-02-20T04:23:26.203" v="3288" actId="1076"/>
        <pc:sldMkLst>
          <pc:docMk/>
          <pc:sldMk cId="2933275826" sldId="312"/>
        </pc:sldMkLst>
        <pc:spChg chg="add mod">
          <ac:chgData name="Pooja Udayanjali Kannuri" userId="707721dc-ee37-495a-86c4-acec82b0b53c" providerId="ADAL" clId="{F878D932-6612-4539-9289-7FF994818308}" dt="2024-02-20T04:17:13.741" v="3280" actId="14100"/>
          <ac:spMkLst>
            <pc:docMk/>
            <pc:sldMk cId="2933275826" sldId="312"/>
            <ac:spMk id="2" creationId="{2289D44B-C8FE-D89E-5706-32919872C910}"/>
          </ac:spMkLst>
        </pc:spChg>
        <pc:spChg chg="add mod">
          <ac:chgData name="Pooja Udayanjali Kannuri" userId="707721dc-ee37-495a-86c4-acec82b0b53c" providerId="ADAL" clId="{F878D932-6612-4539-9289-7FF994818308}" dt="2024-02-19T05:59:46.700" v="132"/>
          <ac:spMkLst>
            <pc:docMk/>
            <pc:sldMk cId="2933275826" sldId="312"/>
            <ac:spMk id="2" creationId="{FC8D8DBC-AF16-119D-80F8-F8267E468EDE}"/>
          </ac:spMkLst>
        </pc:spChg>
        <pc:spChg chg="add mod">
          <ac:chgData name="Pooja Udayanjali Kannuri" userId="707721dc-ee37-495a-86c4-acec82b0b53c" providerId="ADAL" clId="{F878D932-6612-4539-9289-7FF994818308}" dt="2024-02-20T03:51:15.996" v="3083" actId="20577"/>
          <ac:spMkLst>
            <pc:docMk/>
            <pc:sldMk cId="2933275826" sldId="312"/>
            <ac:spMk id="6" creationId="{A617B12F-9CC5-0608-D80D-A22F81ABA3F0}"/>
          </ac:spMkLst>
        </pc:spChg>
        <pc:spChg chg="add del mod">
          <ac:chgData name="Pooja Udayanjali Kannuri" userId="707721dc-ee37-495a-86c4-acec82b0b53c" providerId="ADAL" clId="{F878D932-6612-4539-9289-7FF994818308}" dt="2024-02-19T06:13:33.837" v="484" actId="478"/>
          <ac:spMkLst>
            <pc:docMk/>
            <pc:sldMk cId="2933275826" sldId="312"/>
            <ac:spMk id="8" creationId="{91E7AC1D-34FC-C050-DB3B-C7B98152057C}"/>
          </ac:spMkLst>
        </pc:spChg>
        <pc:spChg chg="mod">
          <ac:chgData name="Pooja Udayanjali Kannuri" userId="707721dc-ee37-495a-86c4-acec82b0b53c" providerId="ADAL" clId="{F878D932-6612-4539-9289-7FF994818308}" dt="2024-02-20T04:23:21.508" v="3287" actId="1076"/>
          <ac:spMkLst>
            <pc:docMk/>
            <pc:sldMk cId="2933275826" sldId="312"/>
            <ac:spMk id="6461" creationId="{BB4D216F-BA57-8B08-DBE9-F5C490C0784C}"/>
          </ac:spMkLst>
        </pc:spChg>
        <pc:spChg chg="mod">
          <ac:chgData name="Pooja Udayanjali Kannuri" userId="707721dc-ee37-495a-86c4-acec82b0b53c" providerId="ADAL" clId="{F878D932-6612-4539-9289-7FF994818308}" dt="2024-02-20T04:23:26.203" v="3288" actId="1076"/>
          <ac:spMkLst>
            <pc:docMk/>
            <pc:sldMk cId="2933275826" sldId="312"/>
            <ac:spMk id="6462" creationId="{25AAFFBA-ACCF-2BE7-FACC-3A28FEBD0E10}"/>
          </ac:spMkLst>
        </pc:spChg>
        <pc:spChg chg="mod">
          <ac:chgData name="Pooja Udayanjali Kannuri" userId="707721dc-ee37-495a-86c4-acec82b0b53c" providerId="ADAL" clId="{F878D932-6612-4539-9289-7FF994818308}" dt="2024-02-19T06:06:26.189" v="361" actId="207"/>
          <ac:spMkLst>
            <pc:docMk/>
            <pc:sldMk cId="2933275826" sldId="312"/>
            <ac:spMk id="6464" creationId="{03D27FE1-F50D-8ED9-9F77-5D101E5BDB47}"/>
          </ac:spMkLst>
        </pc:spChg>
        <pc:spChg chg="mod">
          <ac:chgData name="Pooja Udayanjali Kannuri" userId="707721dc-ee37-495a-86c4-acec82b0b53c" providerId="ADAL" clId="{F878D932-6612-4539-9289-7FF994818308}" dt="2024-02-19T06:06:26.189" v="361" actId="207"/>
          <ac:spMkLst>
            <pc:docMk/>
            <pc:sldMk cId="2933275826" sldId="312"/>
            <ac:spMk id="6465" creationId="{8E5F4DB6-A9CB-B1D0-F4CD-A7C685BBF63C}"/>
          </ac:spMkLst>
        </pc:spChg>
        <pc:grpChg chg="mod">
          <ac:chgData name="Pooja Udayanjali Kannuri" userId="707721dc-ee37-495a-86c4-acec82b0b53c" providerId="ADAL" clId="{F878D932-6612-4539-9289-7FF994818308}" dt="2024-02-20T03:54:12.192" v="3098" actId="1076"/>
          <ac:grpSpMkLst>
            <pc:docMk/>
            <pc:sldMk cId="2933275826" sldId="312"/>
            <ac:grpSpMk id="6463" creationId="{CCFD3B37-45D0-E8D5-96F6-43E5A10D7D70}"/>
          </ac:grpSpMkLst>
        </pc:grpChg>
        <pc:picChg chg="add del mod">
          <ac:chgData name="Pooja Udayanjali Kannuri" userId="707721dc-ee37-495a-86c4-acec82b0b53c" providerId="ADAL" clId="{F878D932-6612-4539-9289-7FF994818308}" dt="2024-02-19T05:59:53.944" v="136" actId="478"/>
          <ac:picMkLst>
            <pc:docMk/>
            <pc:sldMk cId="2933275826" sldId="312"/>
            <ac:picMk id="3" creationId="{4FAA9F3E-1E71-96FD-CC7C-C967AAB2A666}"/>
          </ac:picMkLst>
        </pc:picChg>
        <pc:picChg chg="add mod">
          <ac:chgData name="Pooja Udayanjali Kannuri" userId="707721dc-ee37-495a-86c4-acec82b0b53c" providerId="ADAL" clId="{F878D932-6612-4539-9289-7FF994818308}" dt="2024-02-20T03:56:02.557" v="3111" actId="1076"/>
          <ac:picMkLst>
            <pc:docMk/>
            <pc:sldMk cId="2933275826" sldId="312"/>
            <ac:picMk id="4" creationId="{F070F1BF-0F78-CB2B-9ACA-6656E984BD71}"/>
          </ac:picMkLst>
        </pc:picChg>
        <pc:picChg chg="add mod modCrop">
          <ac:chgData name="Pooja Udayanjali Kannuri" userId="707721dc-ee37-495a-86c4-acec82b0b53c" providerId="ADAL" clId="{F878D932-6612-4539-9289-7FF994818308}" dt="2024-02-20T03:54:12.192" v="3098" actId="1076"/>
          <ac:picMkLst>
            <pc:docMk/>
            <pc:sldMk cId="2933275826" sldId="312"/>
            <ac:picMk id="5" creationId="{476F597B-211D-AEE8-F6FC-DC997387B37D}"/>
          </ac:picMkLst>
        </pc:picChg>
        <pc:picChg chg="add del mod">
          <ac:chgData name="Pooja Udayanjali Kannuri" userId="707721dc-ee37-495a-86c4-acec82b0b53c" providerId="ADAL" clId="{F878D932-6612-4539-9289-7FF994818308}" dt="2024-02-19T06:14:55.597" v="543" actId="478"/>
          <ac:picMkLst>
            <pc:docMk/>
            <pc:sldMk cId="2933275826" sldId="312"/>
            <ac:picMk id="7" creationId="{33A03218-B2A4-A858-336A-4D280F58B6B3}"/>
          </ac:picMkLst>
        </pc:picChg>
        <pc:picChg chg="mod">
          <ac:chgData name="Pooja Udayanjali Kannuri" userId="707721dc-ee37-495a-86c4-acec82b0b53c" providerId="ADAL" clId="{F878D932-6612-4539-9289-7FF994818308}" dt="2024-02-20T03:54:12.192" v="3098" actId="1076"/>
          <ac:picMkLst>
            <pc:docMk/>
            <pc:sldMk cId="2933275826" sldId="312"/>
            <ac:picMk id="6466" creationId="{546E2FF7-FD46-A4D8-836B-77F172CCA171}"/>
          </ac:picMkLst>
        </pc:picChg>
      </pc:sldChg>
      <pc:sldChg chg="addSp delSp modSp add del mod">
        <pc:chgData name="Pooja Udayanjali Kannuri" userId="707721dc-ee37-495a-86c4-acec82b0b53c" providerId="ADAL" clId="{F878D932-6612-4539-9289-7FF994818308}" dt="2024-02-19T06:17:15.074" v="578" actId="47"/>
        <pc:sldMkLst>
          <pc:docMk/>
          <pc:sldMk cId="937399419" sldId="313"/>
        </pc:sldMkLst>
        <pc:spChg chg="add del mod">
          <ac:chgData name="Pooja Udayanjali Kannuri" userId="707721dc-ee37-495a-86c4-acec82b0b53c" providerId="ADAL" clId="{F878D932-6612-4539-9289-7FF994818308}" dt="2024-02-19T06:15:51.550" v="563" actId="478"/>
          <ac:spMkLst>
            <pc:docMk/>
            <pc:sldMk cId="937399419" sldId="313"/>
            <ac:spMk id="3" creationId="{BDE1CC0C-76E8-668A-C2C0-F809246D429C}"/>
          </ac:spMkLst>
        </pc:spChg>
        <pc:spChg chg="add mod">
          <ac:chgData name="Pooja Udayanjali Kannuri" userId="707721dc-ee37-495a-86c4-acec82b0b53c" providerId="ADAL" clId="{F878D932-6612-4539-9289-7FF994818308}" dt="2024-02-19T06:15:56.050" v="566" actId="20577"/>
          <ac:spMkLst>
            <pc:docMk/>
            <pc:sldMk cId="937399419" sldId="313"/>
            <ac:spMk id="4" creationId="{0698C4B0-250E-163C-8CA4-6936F49FA816}"/>
          </ac:spMkLst>
        </pc:spChg>
        <pc:spChg chg="del">
          <ac:chgData name="Pooja Udayanjali Kannuri" userId="707721dc-ee37-495a-86c4-acec82b0b53c" providerId="ADAL" clId="{F878D932-6612-4539-9289-7FF994818308}" dt="2024-02-19T06:12:15.921" v="479" actId="478"/>
          <ac:spMkLst>
            <pc:docMk/>
            <pc:sldMk cId="937399419" sldId="313"/>
            <ac:spMk id="6" creationId="{188F6A22-2592-4517-A8BD-38E63AF42F34}"/>
          </ac:spMkLst>
        </pc:spChg>
        <pc:spChg chg="mod">
          <ac:chgData name="Pooja Udayanjali Kannuri" userId="707721dc-ee37-495a-86c4-acec82b0b53c" providerId="ADAL" clId="{F878D932-6612-4539-9289-7FF994818308}" dt="2024-02-19T06:13:14.606" v="482" actId="14100"/>
          <ac:spMkLst>
            <pc:docMk/>
            <pc:sldMk cId="937399419" sldId="313"/>
            <ac:spMk id="6461" creationId="{DF034745-AA18-8541-4548-5E18E2F2CB1F}"/>
          </ac:spMkLst>
        </pc:spChg>
        <pc:spChg chg="mod">
          <ac:chgData name="Pooja Udayanjali Kannuri" userId="707721dc-ee37-495a-86c4-acec82b0b53c" providerId="ADAL" clId="{F878D932-6612-4539-9289-7FF994818308}" dt="2024-02-19T06:11:17.473" v="478" actId="20577"/>
          <ac:spMkLst>
            <pc:docMk/>
            <pc:sldMk cId="937399419" sldId="313"/>
            <ac:spMk id="6462" creationId="{9E33F096-1296-5C48-2037-F0FD94F550C2}"/>
          </ac:spMkLst>
        </pc:spChg>
        <pc:picChg chg="add del mod">
          <ac:chgData name="Pooja Udayanjali Kannuri" userId="707721dc-ee37-495a-86c4-acec82b0b53c" providerId="ADAL" clId="{F878D932-6612-4539-9289-7FF994818308}" dt="2024-02-19T06:15:20.707" v="553" actId="478"/>
          <ac:picMkLst>
            <pc:docMk/>
            <pc:sldMk cId="937399419" sldId="313"/>
            <ac:picMk id="2" creationId="{31DEA564-5B21-77A9-1990-D6C3C7401542}"/>
          </ac:picMkLst>
        </pc:picChg>
        <pc:picChg chg="del">
          <ac:chgData name="Pooja Udayanjali Kannuri" userId="707721dc-ee37-495a-86c4-acec82b0b53c" providerId="ADAL" clId="{F878D932-6612-4539-9289-7FF994818308}" dt="2024-02-19T06:08:36.754" v="404" actId="478"/>
          <ac:picMkLst>
            <pc:docMk/>
            <pc:sldMk cId="937399419" sldId="313"/>
            <ac:picMk id="7" creationId="{887E241A-3FAC-DCB0-BCFA-512A9BF22963}"/>
          </ac:picMkLst>
        </pc:picChg>
      </pc:sldChg>
      <pc:sldChg chg="addSp delSp modSp add mod">
        <pc:chgData name="Pooja Udayanjali Kannuri" userId="707721dc-ee37-495a-86c4-acec82b0b53c" providerId="ADAL" clId="{F878D932-6612-4539-9289-7FF994818308}" dt="2024-02-20T04:24:58.933" v="3295" actId="1076"/>
        <pc:sldMkLst>
          <pc:docMk/>
          <pc:sldMk cId="218175012" sldId="314"/>
        </pc:sldMkLst>
        <pc:spChg chg="add mod">
          <ac:chgData name="Pooja Udayanjali Kannuri" userId="707721dc-ee37-495a-86c4-acec82b0b53c" providerId="ADAL" clId="{F878D932-6612-4539-9289-7FF994818308}" dt="2024-02-20T04:17:37.504" v="3282" actId="14100"/>
          <ac:spMkLst>
            <pc:docMk/>
            <pc:sldMk cId="218175012" sldId="314"/>
            <ac:spMk id="2" creationId="{D396F932-9261-7423-07E2-83579D809404}"/>
          </ac:spMkLst>
        </pc:spChg>
        <pc:spChg chg="mod">
          <ac:chgData name="Pooja Udayanjali Kannuri" userId="707721dc-ee37-495a-86c4-acec82b0b53c" providerId="ADAL" clId="{F878D932-6612-4539-9289-7FF994818308}" dt="2024-02-20T03:51:19.063" v="3084" actId="20577"/>
          <ac:spMkLst>
            <pc:docMk/>
            <pc:sldMk cId="218175012" sldId="314"/>
            <ac:spMk id="6" creationId="{AD5D34EA-D381-6E73-26BB-1A0BB11C3C82}"/>
          </ac:spMkLst>
        </pc:spChg>
        <pc:spChg chg="mod">
          <ac:chgData name="Pooja Udayanjali Kannuri" userId="707721dc-ee37-495a-86c4-acec82b0b53c" providerId="ADAL" clId="{F878D932-6612-4539-9289-7FF994818308}" dt="2024-02-20T04:24:58.933" v="3295" actId="1076"/>
          <ac:spMkLst>
            <pc:docMk/>
            <pc:sldMk cId="218175012" sldId="314"/>
            <ac:spMk id="6461" creationId="{73C1D711-C1C2-48BC-60E2-9FCC8473A577}"/>
          </ac:spMkLst>
        </pc:spChg>
        <pc:spChg chg="mod">
          <ac:chgData name="Pooja Udayanjali Kannuri" userId="707721dc-ee37-495a-86c4-acec82b0b53c" providerId="ADAL" clId="{F878D932-6612-4539-9289-7FF994818308}" dt="2024-02-20T04:24:54.985" v="3294" actId="1076"/>
          <ac:spMkLst>
            <pc:docMk/>
            <pc:sldMk cId="218175012" sldId="314"/>
            <ac:spMk id="6462" creationId="{03956B4E-7549-F1AB-3033-A93A4962EF92}"/>
          </ac:spMkLst>
        </pc:spChg>
        <pc:grpChg chg="mod">
          <ac:chgData name="Pooja Udayanjali Kannuri" userId="707721dc-ee37-495a-86c4-acec82b0b53c" providerId="ADAL" clId="{F878D932-6612-4539-9289-7FF994818308}" dt="2024-02-20T03:58:07.031" v="3122" actId="1076"/>
          <ac:grpSpMkLst>
            <pc:docMk/>
            <pc:sldMk cId="218175012" sldId="314"/>
            <ac:grpSpMk id="6463" creationId="{92D6942A-91D0-5861-DA7E-91EEB1C46E7E}"/>
          </ac:grpSpMkLst>
        </pc:grpChg>
        <pc:picChg chg="add mod">
          <ac:chgData name="Pooja Udayanjali Kannuri" userId="707721dc-ee37-495a-86c4-acec82b0b53c" providerId="ADAL" clId="{F878D932-6612-4539-9289-7FF994818308}" dt="2024-02-20T03:58:07.031" v="3122" actId="1076"/>
          <ac:picMkLst>
            <pc:docMk/>
            <pc:sldMk cId="218175012" sldId="314"/>
            <ac:picMk id="3" creationId="{F349D8E7-312D-9657-7AF5-17F386878026}"/>
          </ac:picMkLst>
        </pc:picChg>
        <pc:picChg chg="add mod">
          <ac:chgData name="Pooja Udayanjali Kannuri" userId="707721dc-ee37-495a-86c4-acec82b0b53c" providerId="ADAL" clId="{F878D932-6612-4539-9289-7FF994818308}" dt="2024-02-20T03:58:13.990" v="3123" actId="1076"/>
          <ac:picMkLst>
            <pc:docMk/>
            <pc:sldMk cId="218175012" sldId="314"/>
            <ac:picMk id="4" creationId="{06071AB5-4764-7E57-A2F6-8DC6F4EE8879}"/>
          </ac:picMkLst>
        </pc:picChg>
        <pc:picChg chg="del">
          <ac:chgData name="Pooja Udayanjali Kannuri" userId="707721dc-ee37-495a-86c4-acec82b0b53c" providerId="ADAL" clId="{F878D932-6612-4539-9289-7FF994818308}" dt="2024-02-19T06:19:00.014" v="579" actId="478"/>
          <ac:picMkLst>
            <pc:docMk/>
            <pc:sldMk cId="218175012" sldId="314"/>
            <ac:picMk id="5" creationId="{880EEAEB-E59C-BC9D-129D-430B685E8468}"/>
          </ac:picMkLst>
        </pc:picChg>
        <pc:picChg chg="mod">
          <ac:chgData name="Pooja Udayanjali Kannuri" userId="707721dc-ee37-495a-86c4-acec82b0b53c" providerId="ADAL" clId="{F878D932-6612-4539-9289-7FF994818308}" dt="2024-02-20T03:58:07.031" v="3122" actId="1076"/>
          <ac:picMkLst>
            <pc:docMk/>
            <pc:sldMk cId="218175012" sldId="314"/>
            <ac:picMk id="6466" creationId="{8CFA7A0F-E810-C116-532C-CCCC467DB4FC}"/>
          </ac:picMkLst>
        </pc:picChg>
      </pc:sldChg>
      <pc:sldChg chg="addSp delSp modSp add mod">
        <pc:chgData name="Pooja Udayanjali Kannuri" userId="707721dc-ee37-495a-86c4-acec82b0b53c" providerId="ADAL" clId="{F878D932-6612-4539-9289-7FF994818308}" dt="2024-02-20T04:27:38.149" v="3331" actId="20577"/>
        <pc:sldMkLst>
          <pc:docMk/>
          <pc:sldMk cId="3588842278" sldId="315"/>
        </pc:sldMkLst>
        <pc:spChg chg="add mod">
          <ac:chgData name="Pooja Udayanjali Kannuri" userId="707721dc-ee37-495a-86c4-acec82b0b53c" providerId="ADAL" clId="{F878D932-6612-4539-9289-7FF994818308}" dt="2024-02-20T04:27:38.149" v="3331" actId="20577"/>
          <ac:spMkLst>
            <pc:docMk/>
            <pc:sldMk cId="3588842278" sldId="315"/>
            <ac:spMk id="2" creationId="{D031E6F7-2F4C-E77D-1D5C-E5A79F794357}"/>
          </ac:spMkLst>
        </pc:spChg>
        <pc:spChg chg="mod">
          <ac:chgData name="Pooja Udayanjali Kannuri" userId="707721dc-ee37-495a-86c4-acec82b0b53c" providerId="ADAL" clId="{F878D932-6612-4539-9289-7FF994818308}" dt="2024-02-20T03:51:23.598" v="3085" actId="20577"/>
          <ac:spMkLst>
            <pc:docMk/>
            <pc:sldMk cId="3588842278" sldId="315"/>
            <ac:spMk id="6" creationId="{99B5BFD5-1029-3DF2-46A7-075D9623627A}"/>
          </ac:spMkLst>
        </pc:spChg>
        <pc:spChg chg="mod">
          <ac:chgData name="Pooja Udayanjali Kannuri" userId="707721dc-ee37-495a-86c4-acec82b0b53c" providerId="ADAL" clId="{F878D932-6612-4539-9289-7FF994818308}" dt="2024-02-20T04:26:00.696" v="3303" actId="20577"/>
          <ac:spMkLst>
            <pc:docMk/>
            <pc:sldMk cId="3588842278" sldId="315"/>
            <ac:spMk id="6461" creationId="{D07FBBB5-121A-DBAB-C130-8DA440D07AC1}"/>
          </ac:spMkLst>
        </pc:spChg>
        <pc:spChg chg="mod">
          <ac:chgData name="Pooja Udayanjali Kannuri" userId="707721dc-ee37-495a-86c4-acec82b0b53c" providerId="ADAL" clId="{F878D932-6612-4539-9289-7FF994818308}" dt="2024-02-20T03:58:52.042" v="3136" actId="14100"/>
          <ac:spMkLst>
            <pc:docMk/>
            <pc:sldMk cId="3588842278" sldId="315"/>
            <ac:spMk id="6462" creationId="{15DFBB28-2D07-315B-40EA-B1DC144F6FFA}"/>
          </ac:spMkLst>
        </pc:spChg>
        <pc:grpChg chg="mod">
          <ac:chgData name="Pooja Udayanjali Kannuri" userId="707721dc-ee37-495a-86c4-acec82b0b53c" providerId="ADAL" clId="{F878D932-6612-4539-9289-7FF994818308}" dt="2024-02-20T03:58:57.075" v="3137" actId="1076"/>
          <ac:grpSpMkLst>
            <pc:docMk/>
            <pc:sldMk cId="3588842278" sldId="315"/>
            <ac:grpSpMk id="6463" creationId="{FBF252E2-079A-D64C-CD0A-585D6E55C1DA}"/>
          </ac:grpSpMkLst>
        </pc:grpChg>
        <pc:picChg chg="add mod">
          <ac:chgData name="Pooja Udayanjali Kannuri" userId="707721dc-ee37-495a-86c4-acec82b0b53c" providerId="ADAL" clId="{F878D932-6612-4539-9289-7FF994818308}" dt="2024-02-20T03:59:05.276" v="3139" actId="1076"/>
          <ac:picMkLst>
            <pc:docMk/>
            <pc:sldMk cId="3588842278" sldId="315"/>
            <ac:picMk id="3" creationId="{4BEA757B-6627-DFD4-894A-9FDDFD0FB89D}"/>
          </ac:picMkLst>
        </pc:picChg>
        <pc:picChg chg="del">
          <ac:chgData name="Pooja Udayanjali Kannuri" userId="707721dc-ee37-495a-86c4-acec82b0b53c" providerId="ADAL" clId="{F878D932-6612-4539-9289-7FF994818308}" dt="2024-02-19T06:24:28.348" v="663" actId="478"/>
          <ac:picMkLst>
            <pc:docMk/>
            <pc:sldMk cId="3588842278" sldId="315"/>
            <ac:picMk id="3" creationId="{52204107-A743-3080-2813-7BD85BDD738E}"/>
          </ac:picMkLst>
        </pc:picChg>
        <pc:picChg chg="add mod">
          <ac:chgData name="Pooja Udayanjali Kannuri" userId="707721dc-ee37-495a-86c4-acec82b0b53c" providerId="ADAL" clId="{F878D932-6612-4539-9289-7FF994818308}" dt="2024-02-20T03:58:57.075" v="3137" actId="1076"/>
          <ac:picMkLst>
            <pc:docMk/>
            <pc:sldMk cId="3588842278" sldId="315"/>
            <ac:picMk id="4" creationId="{EA2FDBCE-50D4-B050-197D-8C4ACDCD0EFF}"/>
          </ac:picMkLst>
        </pc:picChg>
        <pc:picChg chg="mod">
          <ac:chgData name="Pooja Udayanjali Kannuri" userId="707721dc-ee37-495a-86c4-acec82b0b53c" providerId="ADAL" clId="{F878D932-6612-4539-9289-7FF994818308}" dt="2024-02-20T03:58:57.075" v="3137" actId="1076"/>
          <ac:picMkLst>
            <pc:docMk/>
            <pc:sldMk cId="3588842278" sldId="315"/>
            <ac:picMk id="6466" creationId="{2047F088-0E4F-A97C-D969-D51717280275}"/>
          </ac:picMkLst>
        </pc:picChg>
      </pc:sldChg>
      <pc:sldChg chg="addSp delSp modSp add mod">
        <pc:chgData name="Pooja Udayanjali Kannuri" userId="707721dc-ee37-495a-86c4-acec82b0b53c" providerId="ADAL" clId="{F878D932-6612-4539-9289-7FF994818308}" dt="2024-02-20T04:39:07.481" v="3556" actId="1076"/>
        <pc:sldMkLst>
          <pc:docMk/>
          <pc:sldMk cId="4120714615" sldId="316"/>
        </pc:sldMkLst>
        <pc:spChg chg="add mod">
          <ac:chgData name="Pooja Udayanjali Kannuri" userId="707721dc-ee37-495a-86c4-acec82b0b53c" providerId="ADAL" clId="{F878D932-6612-4539-9289-7FF994818308}" dt="2024-02-20T04:39:07.481" v="3556" actId="1076"/>
          <ac:spMkLst>
            <pc:docMk/>
            <pc:sldMk cId="4120714615" sldId="316"/>
            <ac:spMk id="2" creationId="{FB749AB1-0101-F0FA-C5F8-791717A50CED}"/>
          </ac:spMkLst>
        </pc:spChg>
        <pc:spChg chg="mod">
          <ac:chgData name="Pooja Udayanjali Kannuri" userId="707721dc-ee37-495a-86c4-acec82b0b53c" providerId="ADAL" clId="{F878D932-6612-4539-9289-7FF994818308}" dt="2024-02-20T03:51:27.943" v="3086" actId="20577"/>
          <ac:spMkLst>
            <pc:docMk/>
            <pc:sldMk cId="4120714615" sldId="316"/>
            <ac:spMk id="6" creationId="{CCF78FB2-8825-5B0E-C663-6798546AA8E2}"/>
          </ac:spMkLst>
        </pc:spChg>
        <pc:spChg chg="mod">
          <ac:chgData name="Pooja Udayanjali Kannuri" userId="707721dc-ee37-495a-86c4-acec82b0b53c" providerId="ADAL" clId="{F878D932-6612-4539-9289-7FF994818308}" dt="2024-02-19T15:34:34.172" v="1307" actId="12788"/>
          <ac:spMkLst>
            <pc:docMk/>
            <pc:sldMk cId="4120714615" sldId="316"/>
            <ac:spMk id="6461" creationId="{4E4AA9F1-E4DD-5D6F-6652-E8BCEEC84E15}"/>
          </ac:spMkLst>
        </pc:spChg>
        <pc:spChg chg="mod">
          <ac:chgData name="Pooja Udayanjali Kannuri" userId="707721dc-ee37-495a-86c4-acec82b0b53c" providerId="ADAL" clId="{F878D932-6612-4539-9289-7FF994818308}" dt="2024-02-20T03:59:14.172" v="3141" actId="14100"/>
          <ac:spMkLst>
            <pc:docMk/>
            <pc:sldMk cId="4120714615" sldId="316"/>
            <ac:spMk id="6462" creationId="{90006B68-73E5-5FDE-B594-B00FB2232803}"/>
          </ac:spMkLst>
        </pc:spChg>
        <pc:grpChg chg="mod">
          <ac:chgData name="Pooja Udayanjali Kannuri" userId="707721dc-ee37-495a-86c4-acec82b0b53c" providerId="ADAL" clId="{F878D932-6612-4539-9289-7FF994818308}" dt="2024-02-20T03:59:18.634" v="3142" actId="1076"/>
          <ac:grpSpMkLst>
            <pc:docMk/>
            <pc:sldMk cId="4120714615" sldId="316"/>
            <ac:grpSpMk id="6463" creationId="{F95A4DDD-8989-E4AC-CC1F-A864102F145F}"/>
          </ac:grpSpMkLst>
        </pc:grpChg>
        <pc:picChg chg="add mod">
          <ac:chgData name="Pooja Udayanjali Kannuri" userId="707721dc-ee37-495a-86c4-acec82b0b53c" providerId="ADAL" clId="{F878D932-6612-4539-9289-7FF994818308}" dt="2024-02-20T03:59:18.634" v="3142" actId="1076"/>
          <ac:picMkLst>
            <pc:docMk/>
            <pc:sldMk cId="4120714615" sldId="316"/>
            <ac:picMk id="3" creationId="{3B774427-E3D3-41EE-0246-41AD60E142C3}"/>
          </ac:picMkLst>
        </pc:picChg>
        <pc:picChg chg="add mod">
          <ac:chgData name="Pooja Udayanjali Kannuri" userId="707721dc-ee37-495a-86c4-acec82b0b53c" providerId="ADAL" clId="{F878D932-6612-4539-9289-7FF994818308}" dt="2024-02-20T04:39:07.481" v="3556" actId="1076"/>
          <ac:picMkLst>
            <pc:docMk/>
            <pc:sldMk cId="4120714615" sldId="316"/>
            <ac:picMk id="4" creationId="{1F135830-E781-F8C6-2F9B-3C65E0509997}"/>
          </ac:picMkLst>
        </pc:picChg>
        <pc:picChg chg="del">
          <ac:chgData name="Pooja Udayanjali Kannuri" userId="707721dc-ee37-495a-86c4-acec82b0b53c" providerId="ADAL" clId="{F878D932-6612-4539-9289-7FF994818308}" dt="2024-02-19T14:52:58.963" v="694" actId="478"/>
          <ac:picMkLst>
            <pc:docMk/>
            <pc:sldMk cId="4120714615" sldId="316"/>
            <ac:picMk id="4" creationId="{84D6B44D-FE0A-B7CB-3867-915235DC2C3A}"/>
          </ac:picMkLst>
        </pc:picChg>
        <pc:picChg chg="mod">
          <ac:chgData name="Pooja Udayanjali Kannuri" userId="707721dc-ee37-495a-86c4-acec82b0b53c" providerId="ADAL" clId="{F878D932-6612-4539-9289-7FF994818308}" dt="2024-02-20T03:59:18.634" v="3142" actId="1076"/>
          <ac:picMkLst>
            <pc:docMk/>
            <pc:sldMk cId="4120714615" sldId="316"/>
            <ac:picMk id="6466" creationId="{7BB9A4AC-CA22-CCB8-A9D6-E6B70F13C5B7}"/>
          </ac:picMkLst>
        </pc:picChg>
      </pc:sldChg>
      <pc:sldChg chg="addSp delSp modSp add mod">
        <pc:chgData name="Pooja Udayanjali Kannuri" userId="707721dc-ee37-495a-86c4-acec82b0b53c" providerId="ADAL" clId="{F878D932-6612-4539-9289-7FF994818308}" dt="2024-02-20T04:29:11.387" v="3333"/>
        <pc:sldMkLst>
          <pc:docMk/>
          <pc:sldMk cId="984006213" sldId="317"/>
        </pc:sldMkLst>
        <pc:spChg chg="add mod">
          <ac:chgData name="Pooja Udayanjali Kannuri" userId="707721dc-ee37-495a-86c4-acec82b0b53c" providerId="ADAL" clId="{F878D932-6612-4539-9289-7FF994818308}" dt="2024-02-20T04:29:11.387" v="3333"/>
          <ac:spMkLst>
            <pc:docMk/>
            <pc:sldMk cId="984006213" sldId="317"/>
            <ac:spMk id="2" creationId="{6EF7340E-76CA-8450-0C73-9BF49A404272}"/>
          </ac:spMkLst>
        </pc:spChg>
        <pc:spChg chg="mod">
          <ac:chgData name="Pooja Udayanjali Kannuri" userId="707721dc-ee37-495a-86c4-acec82b0b53c" providerId="ADAL" clId="{F878D932-6612-4539-9289-7FF994818308}" dt="2024-02-20T03:51:32.247" v="3087" actId="20577"/>
          <ac:spMkLst>
            <pc:docMk/>
            <pc:sldMk cId="984006213" sldId="317"/>
            <ac:spMk id="6" creationId="{53B5F50A-9A59-61B8-B1C2-A3C89737AA9C}"/>
          </ac:spMkLst>
        </pc:spChg>
        <pc:spChg chg="mod">
          <ac:chgData name="Pooja Udayanjali Kannuri" userId="707721dc-ee37-495a-86c4-acec82b0b53c" providerId="ADAL" clId="{F878D932-6612-4539-9289-7FF994818308}" dt="2024-02-20T04:28:55.766" v="3332"/>
          <ac:spMkLst>
            <pc:docMk/>
            <pc:sldMk cId="984006213" sldId="317"/>
            <ac:spMk id="6461" creationId="{F537C2F7-E678-3823-8F18-BD8715CA3510}"/>
          </ac:spMkLst>
        </pc:spChg>
        <pc:spChg chg="mod">
          <ac:chgData name="Pooja Udayanjali Kannuri" userId="707721dc-ee37-495a-86c4-acec82b0b53c" providerId="ADAL" clId="{F878D932-6612-4539-9289-7FF994818308}" dt="2024-02-20T03:59:37.400" v="3146" actId="14100"/>
          <ac:spMkLst>
            <pc:docMk/>
            <pc:sldMk cId="984006213" sldId="317"/>
            <ac:spMk id="6462" creationId="{C7EE52BD-7C7C-96B8-2EFB-594C805CC4A9}"/>
          </ac:spMkLst>
        </pc:spChg>
        <pc:grpChg chg="mod">
          <ac:chgData name="Pooja Udayanjali Kannuri" userId="707721dc-ee37-495a-86c4-acec82b0b53c" providerId="ADAL" clId="{F878D932-6612-4539-9289-7FF994818308}" dt="2024-02-20T04:00:05.835" v="3152" actId="1076"/>
          <ac:grpSpMkLst>
            <pc:docMk/>
            <pc:sldMk cId="984006213" sldId="317"/>
            <ac:grpSpMk id="6463" creationId="{DA885A42-B0BE-381B-D808-FB94027D22B2}"/>
          </ac:grpSpMkLst>
        </pc:grpChg>
        <pc:picChg chg="del">
          <ac:chgData name="Pooja Udayanjali Kannuri" userId="707721dc-ee37-495a-86c4-acec82b0b53c" providerId="ADAL" clId="{F878D932-6612-4539-9289-7FF994818308}" dt="2024-02-19T14:56:57.871" v="774" actId="478"/>
          <ac:picMkLst>
            <pc:docMk/>
            <pc:sldMk cId="984006213" sldId="317"/>
            <ac:picMk id="3" creationId="{AC3B4733-E9AF-4DA2-1B87-2B7CEB96F8C6}"/>
          </ac:picMkLst>
        </pc:picChg>
        <pc:picChg chg="add mod">
          <ac:chgData name="Pooja Udayanjali Kannuri" userId="707721dc-ee37-495a-86c4-acec82b0b53c" providerId="ADAL" clId="{F878D932-6612-4539-9289-7FF994818308}" dt="2024-02-20T04:12:54.260" v="3260" actId="1076"/>
          <ac:picMkLst>
            <pc:docMk/>
            <pc:sldMk cId="984006213" sldId="317"/>
            <ac:picMk id="3" creationId="{F2976D07-9A6F-C062-6506-6E6FD27E73D9}"/>
          </ac:picMkLst>
        </pc:picChg>
        <pc:picChg chg="add mod">
          <ac:chgData name="Pooja Udayanjali Kannuri" userId="707721dc-ee37-495a-86c4-acec82b0b53c" providerId="ADAL" clId="{F878D932-6612-4539-9289-7FF994818308}" dt="2024-02-20T04:00:05.835" v="3152" actId="1076"/>
          <ac:picMkLst>
            <pc:docMk/>
            <pc:sldMk cId="984006213" sldId="317"/>
            <ac:picMk id="4" creationId="{5252A38C-D821-9F46-0CD7-D5FFBEBB520F}"/>
          </ac:picMkLst>
        </pc:picChg>
        <pc:picChg chg="mod">
          <ac:chgData name="Pooja Udayanjali Kannuri" userId="707721dc-ee37-495a-86c4-acec82b0b53c" providerId="ADAL" clId="{F878D932-6612-4539-9289-7FF994818308}" dt="2024-02-20T04:00:05.835" v="3152" actId="1076"/>
          <ac:picMkLst>
            <pc:docMk/>
            <pc:sldMk cId="984006213" sldId="317"/>
            <ac:picMk id="6466" creationId="{E108F6BA-467C-430A-3331-F51993F6473F}"/>
          </ac:picMkLst>
        </pc:picChg>
      </pc:sldChg>
      <pc:sldChg chg="addSp delSp modSp add mod">
        <pc:chgData name="Pooja Udayanjali Kannuri" userId="707721dc-ee37-495a-86c4-acec82b0b53c" providerId="ADAL" clId="{F878D932-6612-4539-9289-7FF994818308}" dt="2024-02-20T04:29:30.425" v="3334"/>
        <pc:sldMkLst>
          <pc:docMk/>
          <pc:sldMk cId="4202067689" sldId="318"/>
        </pc:sldMkLst>
        <pc:spChg chg="add mod">
          <ac:chgData name="Pooja Udayanjali Kannuri" userId="707721dc-ee37-495a-86c4-acec82b0b53c" providerId="ADAL" clId="{F878D932-6612-4539-9289-7FF994818308}" dt="2024-02-20T04:13:16.605" v="3263" actId="1076"/>
          <ac:spMkLst>
            <pc:docMk/>
            <pc:sldMk cId="4202067689" sldId="318"/>
            <ac:spMk id="2" creationId="{01C7F3E8-F413-22BA-0C9E-726D85F51E5A}"/>
          </ac:spMkLst>
        </pc:spChg>
        <pc:spChg chg="mod">
          <ac:chgData name="Pooja Udayanjali Kannuri" userId="707721dc-ee37-495a-86c4-acec82b0b53c" providerId="ADAL" clId="{F878D932-6612-4539-9289-7FF994818308}" dt="2024-02-20T03:51:36.051" v="3088" actId="20577"/>
          <ac:spMkLst>
            <pc:docMk/>
            <pc:sldMk cId="4202067689" sldId="318"/>
            <ac:spMk id="6" creationId="{6BC7D7E5-3145-D0BA-B160-D2049401A49B}"/>
          </ac:spMkLst>
        </pc:spChg>
        <pc:spChg chg="mod">
          <ac:chgData name="Pooja Udayanjali Kannuri" userId="707721dc-ee37-495a-86c4-acec82b0b53c" providerId="ADAL" clId="{F878D932-6612-4539-9289-7FF994818308}" dt="2024-02-20T04:29:30.425" v="3334"/>
          <ac:spMkLst>
            <pc:docMk/>
            <pc:sldMk cId="4202067689" sldId="318"/>
            <ac:spMk id="6461" creationId="{9877E268-02CA-153B-6784-4DDC59B23B1F}"/>
          </ac:spMkLst>
        </pc:spChg>
        <pc:spChg chg="mod">
          <ac:chgData name="Pooja Udayanjali Kannuri" userId="707721dc-ee37-495a-86c4-acec82b0b53c" providerId="ADAL" clId="{F878D932-6612-4539-9289-7FF994818308}" dt="2024-02-20T04:00:54.681" v="3158" actId="1076"/>
          <ac:spMkLst>
            <pc:docMk/>
            <pc:sldMk cId="4202067689" sldId="318"/>
            <ac:spMk id="6462" creationId="{238494A3-9882-CDF0-B83A-6C60BBC5E973}"/>
          </ac:spMkLst>
        </pc:spChg>
        <pc:grpChg chg="mod">
          <ac:chgData name="Pooja Udayanjali Kannuri" userId="707721dc-ee37-495a-86c4-acec82b0b53c" providerId="ADAL" clId="{F878D932-6612-4539-9289-7FF994818308}" dt="2024-02-20T04:02:00.196" v="3170" actId="14100"/>
          <ac:grpSpMkLst>
            <pc:docMk/>
            <pc:sldMk cId="4202067689" sldId="318"/>
            <ac:grpSpMk id="6463" creationId="{2520B4D7-7D7B-1D3D-BE4C-0C2F58D90CF0}"/>
          </ac:grpSpMkLst>
        </pc:grpChg>
        <pc:picChg chg="add mod">
          <ac:chgData name="Pooja Udayanjali Kannuri" userId="707721dc-ee37-495a-86c4-acec82b0b53c" providerId="ADAL" clId="{F878D932-6612-4539-9289-7FF994818308}" dt="2024-02-20T04:01:07.007" v="3161" actId="1076"/>
          <ac:picMkLst>
            <pc:docMk/>
            <pc:sldMk cId="4202067689" sldId="318"/>
            <ac:picMk id="3" creationId="{95F6814A-9395-92C5-B63D-7DF7FD457752}"/>
          </ac:picMkLst>
        </pc:picChg>
        <pc:picChg chg="del mod">
          <ac:chgData name="Pooja Udayanjali Kannuri" userId="707721dc-ee37-495a-86c4-acec82b0b53c" providerId="ADAL" clId="{F878D932-6612-4539-9289-7FF994818308}" dt="2024-02-19T15:01:14.029" v="903" actId="478"/>
          <ac:picMkLst>
            <pc:docMk/>
            <pc:sldMk cId="4202067689" sldId="318"/>
            <ac:picMk id="4" creationId="{59D464E8-C009-7FA0-13EB-C98E8537A13E}"/>
          </ac:picMkLst>
        </pc:picChg>
        <pc:picChg chg="add mod">
          <ac:chgData name="Pooja Udayanjali Kannuri" userId="707721dc-ee37-495a-86c4-acec82b0b53c" providerId="ADAL" clId="{F878D932-6612-4539-9289-7FF994818308}" dt="2024-02-20T04:13:16.605" v="3263" actId="1076"/>
          <ac:picMkLst>
            <pc:docMk/>
            <pc:sldMk cId="4202067689" sldId="318"/>
            <ac:picMk id="4" creationId="{DF439136-90E5-F3ED-4405-788D68A135C9}"/>
          </ac:picMkLst>
        </pc:picChg>
        <pc:picChg chg="mod">
          <ac:chgData name="Pooja Udayanjali Kannuri" userId="707721dc-ee37-495a-86c4-acec82b0b53c" providerId="ADAL" clId="{F878D932-6612-4539-9289-7FF994818308}" dt="2024-02-20T04:01:07.007" v="3161" actId="1076"/>
          <ac:picMkLst>
            <pc:docMk/>
            <pc:sldMk cId="4202067689" sldId="318"/>
            <ac:picMk id="6466" creationId="{DC282814-BDF5-6EF0-CF32-87EDE29687ED}"/>
          </ac:picMkLst>
        </pc:picChg>
      </pc:sldChg>
      <pc:sldChg chg="addSp delSp modSp add mod">
        <pc:chgData name="Pooja Udayanjali Kannuri" userId="707721dc-ee37-495a-86c4-acec82b0b53c" providerId="ADAL" clId="{F878D932-6612-4539-9289-7FF994818308}" dt="2024-02-20T04:30:35.696" v="3339" actId="1076"/>
        <pc:sldMkLst>
          <pc:docMk/>
          <pc:sldMk cId="2175627030" sldId="319"/>
        </pc:sldMkLst>
        <pc:spChg chg="add mod">
          <ac:chgData name="Pooja Udayanjali Kannuri" userId="707721dc-ee37-495a-86c4-acec82b0b53c" providerId="ADAL" clId="{F878D932-6612-4539-9289-7FF994818308}" dt="2024-02-20T04:30:35.696" v="3339" actId="1076"/>
          <ac:spMkLst>
            <pc:docMk/>
            <pc:sldMk cId="2175627030" sldId="319"/>
            <ac:spMk id="3" creationId="{8218BBE8-41F6-429D-F8B1-26533969FF88}"/>
          </ac:spMkLst>
        </pc:spChg>
        <pc:spChg chg="mod">
          <ac:chgData name="Pooja Udayanjali Kannuri" userId="707721dc-ee37-495a-86c4-acec82b0b53c" providerId="ADAL" clId="{F878D932-6612-4539-9289-7FF994818308}" dt="2024-02-19T15:08:42.679" v="954" actId="20577"/>
          <ac:spMkLst>
            <pc:docMk/>
            <pc:sldMk cId="2175627030" sldId="319"/>
            <ac:spMk id="6" creationId="{49258F37-70BD-8430-93BB-0F5B6979C4DF}"/>
          </ac:spMkLst>
        </pc:spChg>
        <pc:spChg chg="del">
          <ac:chgData name="Pooja Udayanjali Kannuri" userId="707721dc-ee37-495a-86c4-acec82b0b53c" providerId="ADAL" clId="{F878D932-6612-4539-9289-7FF994818308}" dt="2024-02-20T04:07:13.402" v="3192" actId="478"/>
          <ac:spMkLst>
            <pc:docMk/>
            <pc:sldMk cId="2175627030" sldId="319"/>
            <ac:spMk id="7" creationId="{BD632200-CB50-8AD3-C658-027B87680A2E}"/>
          </ac:spMkLst>
        </pc:spChg>
        <pc:spChg chg="mod">
          <ac:chgData name="Pooja Udayanjali Kannuri" userId="707721dc-ee37-495a-86c4-acec82b0b53c" providerId="ADAL" clId="{F878D932-6612-4539-9289-7FF994818308}" dt="2024-02-20T04:30:06.912" v="3336"/>
          <ac:spMkLst>
            <pc:docMk/>
            <pc:sldMk cId="2175627030" sldId="319"/>
            <ac:spMk id="6461" creationId="{DD030BE5-829F-80B8-4E10-738EE6F30413}"/>
          </ac:spMkLst>
        </pc:spChg>
        <pc:spChg chg="mod">
          <ac:chgData name="Pooja Udayanjali Kannuri" userId="707721dc-ee37-495a-86c4-acec82b0b53c" providerId="ADAL" clId="{F878D932-6612-4539-9289-7FF994818308}" dt="2024-02-20T04:30:16.039" v="3337" actId="1076"/>
          <ac:spMkLst>
            <pc:docMk/>
            <pc:sldMk cId="2175627030" sldId="319"/>
            <ac:spMk id="6462" creationId="{E8916816-BF4B-7EB4-BE20-F5AD0B8B6D95}"/>
          </ac:spMkLst>
        </pc:spChg>
        <pc:grpChg chg="mod">
          <ac:chgData name="Pooja Udayanjali Kannuri" userId="707721dc-ee37-495a-86c4-acec82b0b53c" providerId="ADAL" clId="{F878D932-6612-4539-9289-7FF994818308}" dt="2024-02-20T04:30:29.374" v="3338" actId="1076"/>
          <ac:grpSpMkLst>
            <pc:docMk/>
            <pc:sldMk cId="2175627030" sldId="319"/>
            <ac:grpSpMk id="6463" creationId="{02007B91-2DA1-E738-4E21-1102AEA49658}"/>
          </ac:grpSpMkLst>
        </pc:grpChg>
        <pc:picChg chg="add mod">
          <ac:chgData name="Pooja Udayanjali Kannuri" userId="707721dc-ee37-495a-86c4-acec82b0b53c" providerId="ADAL" clId="{F878D932-6612-4539-9289-7FF994818308}" dt="2024-02-20T04:30:29.374" v="3338" actId="1076"/>
          <ac:picMkLst>
            <pc:docMk/>
            <pc:sldMk cId="2175627030" sldId="319"/>
            <ac:picMk id="2" creationId="{BF9B0E62-6867-F7EB-D653-EFC00A54D761}"/>
          </ac:picMkLst>
        </pc:picChg>
        <pc:picChg chg="del mod">
          <ac:chgData name="Pooja Udayanjali Kannuri" userId="707721dc-ee37-495a-86c4-acec82b0b53c" providerId="ADAL" clId="{F878D932-6612-4539-9289-7FF994818308}" dt="2024-02-19T15:12:39.609" v="984" actId="478"/>
          <ac:picMkLst>
            <pc:docMk/>
            <pc:sldMk cId="2175627030" sldId="319"/>
            <ac:picMk id="3" creationId="{93515348-1EFA-61B8-ED12-AA68EF005E28}"/>
          </ac:picMkLst>
        </pc:picChg>
        <pc:picChg chg="add mod">
          <ac:chgData name="Pooja Udayanjali Kannuri" userId="707721dc-ee37-495a-86c4-acec82b0b53c" providerId="ADAL" clId="{F878D932-6612-4539-9289-7FF994818308}" dt="2024-02-20T04:30:35.696" v="3339" actId="1076"/>
          <ac:picMkLst>
            <pc:docMk/>
            <pc:sldMk cId="2175627030" sldId="319"/>
            <ac:picMk id="5" creationId="{50B14278-1E01-42E7-9093-9C080DEDACB3}"/>
          </ac:picMkLst>
        </pc:picChg>
        <pc:picChg chg="mod">
          <ac:chgData name="Pooja Udayanjali Kannuri" userId="707721dc-ee37-495a-86c4-acec82b0b53c" providerId="ADAL" clId="{F878D932-6612-4539-9289-7FF994818308}" dt="2024-02-20T04:30:29.374" v="3338" actId="1076"/>
          <ac:picMkLst>
            <pc:docMk/>
            <pc:sldMk cId="2175627030" sldId="319"/>
            <ac:picMk id="6466" creationId="{4A6687D4-4005-74C4-25F9-608A50D356F6}"/>
          </ac:picMkLst>
        </pc:picChg>
      </pc:sldChg>
      <pc:sldChg chg="addSp delSp modSp add mod">
        <pc:chgData name="Pooja Udayanjali Kannuri" userId="707721dc-ee37-495a-86c4-acec82b0b53c" providerId="ADAL" clId="{F878D932-6612-4539-9289-7FF994818308}" dt="2024-02-20T04:29:47.976" v="3335"/>
        <pc:sldMkLst>
          <pc:docMk/>
          <pc:sldMk cId="295170966" sldId="320"/>
        </pc:sldMkLst>
        <pc:spChg chg="add mod">
          <ac:chgData name="Pooja Udayanjali Kannuri" userId="707721dc-ee37-495a-86c4-acec82b0b53c" providerId="ADAL" clId="{F878D932-6612-4539-9289-7FF994818308}" dt="2024-02-20T04:13:36.217" v="3267" actId="1076"/>
          <ac:spMkLst>
            <pc:docMk/>
            <pc:sldMk cId="295170966" sldId="320"/>
            <ac:spMk id="2" creationId="{1D40E90D-1935-0ACE-FAA3-0E21D3D537B7}"/>
          </ac:spMkLst>
        </pc:spChg>
        <pc:spChg chg="mod">
          <ac:chgData name="Pooja Udayanjali Kannuri" userId="707721dc-ee37-495a-86c4-acec82b0b53c" providerId="ADAL" clId="{F878D932-6612-4539-9289-7FF994818308}" dt="2024-02-19T15:15:26.126" v="1041" actId="20577"/>
          <ac:spMkLst>
            <pc:docMk/>
            <pc:sldMk cId="295170966" sldId="320"/>
            <ac:spMk id="6" creationId="{DA20EE0A-7578-1715-5611-CB45EDD814A4}"/>
          </ac:spMkLst>
        </pc:spChg>
        <pc:spChg chg="mod">
          <ac:chgData name="Pooja Udayanjali Kannuri" userId="707721dc-ee37-495a-86c4-acec82b0b53c" providerId="ADAL" clId="{F878D932-6612-4539-9289-7FF994818308}" dt="2024-02-20T04:29:47.976" v="3335"/>
          <ac:spMkLst>
            <pc:docMk/>
            <pc:sldMk cId="295170966" sldId="320"/>
            <ac:spMk id="6461" creationId="{AE92F7DB-7E96-1415-223F-2D7F0D8C0D47}"/>
          </ac:spMkLst>
        </pc:spChg>
        <pc:spChg chg="mod">
          <ac:chgData name="Pooja Udayanjali Kannuri" userId="707721dc-ee37-495a-86c4-acec82b0b53c" providerId="ADAL" clId="{F878D932-6612-4539-9289-7FF994818308}" dt="2024-02-20T04:02:49.268" v="3173" actId="14100"/>
          <ac:spMkLst>
            <pc:docMk/>
            <pc:sldMk cId="295170966" sldId="320"/>
            <ac:spMk id="6462" creationId="{3F4AAF62-E681-9B41-3D03-83E095614BA3}"/>
          </ac:spMkLst>
        </pc:spChg>
        <pc:grpChg chg="mod">
          <ac:chgData name="Pooja Udayanjali Kannuri" userId="707721dc-ee37-495a-86c4-acec82b0b53c" providerId="ADAL" clId="{F878D932-6612-4539-9289-7FF994818308}" dt="2024-02-20T04:03:04.877" v="3174" actId="1076"/>
          <ac:grpSpMkLst>
            <pc:docMk/>
            <pc:sldMk cId="295170966" sldId="320"/>
            <ac:grpSpMk id="6463" creationId="{D972228B-87C0-3353-51E0-6FFB2267E541}"/>
          </ac:grpSpMkLst>
        </pc:grpChg>
        <pc:picChg chg="del mod">
          <ac:chgData name="Pooja Udayanjali Kannuri" userId="707721dc-ee37-495a-86c4-acec82b0b53c" providerId="ADAL" clId="{F878D932-6612-4539-9289-7FF994818308}" dt="2024-02-19T15:18:48.672" v="1071" actId="478"/>
          <ac:picMkLst>
            <pc:docMk/>
            <pc:sldMk cId="295170966" sldId="320"/>
            <ac:picMk id="2" creationId="{6E4D4C50-9E6D-130A-6A81-CA6B0EE39683}"/>
          </ac:picMkLst>
        </pc:picChg>
        <pc:picChg chg="add mod">
          <ac:chgData name="Pooja Udayanjali Kannuri" userId="707721dc-ee37-495a-86c4-acec82b0b53c" providerId="ADAL" clId="{F878D932-6612-4539-9289-7FF994818308}" dt="2024-02-20T04:13:36.217" v="3267" actId="1076"/>
          <ac:picMkLst>
            <pc:docMk/>
            <pc:sldMk cId="295170966" sldId="320"/>
            <ac:picMk id="3" creationId="{B5FE9354-9119-A8A1-E685-3039D091D212}"/>
          </ac:picMkLst>
        </pc:picChg>
        <pc:picChg chg="add mod">
          <ac:chgData name="Pooja Udayanjali Kannuri" userId="707721dc-ee37-495a-86c4-acec82b0b53c" providerId="ADAL" clId="{F878D932-6612-4539-9289-7FF994818308}" dt="2024-02-20T04:03:04.877" v="3174" actId="1076"/>
          <ac:picMkLst>
            <pc:docMk/>
            <pc:sldMk cId="295170966" sldId="320"/>
            <ac:picMk id="4" creationId="{88AC1694-7AD8-0768-CE51-9698C3B11B30}"/>
          </ac:picMkLst>
        </pc:picChg>
        <pc:picChg chg="mod">
          <ac:chgData name="Pooja Udayanjali Kannuri" userId="707721dc-ee37-495a-86c4-acec82b0b53c" providerId="ADAL" clId="{F878D932-6612-4539-9289-7FF994818308}" dt="2024-02-20T04:03:04.877" v="3174" actId="1076"/>
          <ac:picMkLst>
            <pc:docMk/>
            <pc:sldMk cId="295170966" sldId="320"/>
            <ac:picMk id="6466" creationId="{F0BA2067-93A4-A062-5CCB-B0C5BEAA0FEE}"/>
          </ac:picMkLst>
        </pc:picChg>
      </pc:sldChg>
      <pc:sldChg chg="addSp delSp modSp mod">
        <pc:chgData name="Pooja Udayanjali Kannuri" userId="707721dc-ee37-495a-86c4-acec82b0b53c" providerId="ADAL" clId="{F878D932-6612-4539-9289-7FF994818308}" dt="2024-02-20T04:43:42.953" v="3600" actId="207"/>
        <pc:sldMkLst>
          <pc:docMk/>
          <pc:sldMk cId="2591191888" sldId="321"/>
        </pc:sldMkLst>
        <pc:spChg chg="mod">
          <ac:chgData name="Pooja Udayanjali Kannuri" userId="707721dc-ee37-495a-86c4-acec82b0b53c" providerId="ADAL" clId="{F878D932-6612-4539-9289-7FF994818308}" dt="2024-02-19T15:52:39.285" v="1742" actId="1076"/>
          <ac:spMkLst>
            <pc:docMk/>
            <pc:sldMk cId="2591191888" sldId="321"/>
            <ac:spMk id="6" creationId="{F30F4DAF-EB49-33CA-2BC7-98BF2E05D204}"/>
          </ac:spMkLst>
        </pc:spChg>
        <pc:spChg chg="mod">
          <ac:chgData name="Pooja Udayanjali Kannuri" userId="707721dc-ee37-495a-86c4-acec82b0b53c" providerId="ADAL" clId="{F878D932-6612-4539-9289-7FF994818308}" dt="2024-02-20T04:43:31.809" v="3594" actId="207"/>
          <ac:spMkLst>
            <pc:docMk/>
            <pc:sldMk cId="2591191888" sldId="321"/>
            <ac:spMk id="10" creationId="{2B2BD7E0-1870-1B38-0F11-E12E958DC33D}"/>
          </ac:spMkLst>
        </pc:spChg>
        <pc:spChg chg="mod topLvl">
          <ac:chgData name="Pooja Udayanjali Kannuri" userId="707721dc-ee37-495a-86c4-acec82b0b53c" providerId="ADAL" clId="{F878D932-6612-4539-9289-7FF994818308}" dt="2024-02-19T15:49:41.046" v="1645" actId="14100"/>
          <ac:spMkLst>
            <pc:docMk/>
            <pc:sldMk cId="2591191888" sldId="321"/>
            <ac:spMk id="11" creationId="{C7D51513-DC05-8A4C-72E1-DBB2C4FC6969}"/>
          </ac:spMkLst>
        </pc:spChg>
        <pc:spChg chg="del mod topLvl">
          <ac:chgData name="Pooja Udayanjali Kannuri" userId="707721dc-ee37-495a-86c4-acec82b0b53c" providerId="ADAL" clId="{F878D932-6612-4539-9289-7FF994818308}" dt="2024-02-19T15:48:23.068" v="1611" actId="478"/>
          <ac:spMkLst>
            <pc:docMk/>
            <pc:sldMk cId="2591191888" sldId="321"/>
            <ac:spMk id="12" creationId="{33D98C51-0630-57EA-6E98-35A5A494D863}"/>
          </ac:spMkLst>
        </pc:spChg>
        <pc:spChg chg="mod topLvl">
          <ac:chgData name="Pooja Udayanjali Kannuri" userId="707721dc-ee37-495a-86c4-acec82b0b53c" providerId="ADAL" clId="{F878D932-6612-4539-9289-7FF994818308}" dt="2024-02-20T04:43:40.775" v="3599" actId="207"/>
          <ac:spMkLst>
            <pc:docMk/>
            <pc:sldMk cId="2591191888" sldId="321"/>
            <ac:spMk id="22" creationId="{6A005C11-174D-908B-586A-EB7D8533BDCF}"/>
          </ac:spMkLst>
        </pc:spChg>
        <pc:spChg chg="mod topLvl">
          <ac:chgData name="Pooja Udayanjali Kannuri" userId="707721dc-ee37-495a-86c4-acec82b0b53c" providerId="ADAL" clId="{F878D932-6612-4539-9289-7FF994818308}" dt="2024-02-20T04:43:37.591" v="3597" actId="207"/>
          <ac:spMkLst>
            <pc:docMk/>
            <pc:sldMk cId="2591191888" sldId="321"/>
            <ac:spMk id="23" creationId="{02D4BD40-4A45-6EBF-A63F-D6E3726EF0DC}"/>
          </ac:spMkLst>
        </pc:spChg>
        <pc:spChg chg="mod topLvl">
          <ac:chgData name="Pooja Udayanjali Kannuri" userId="707721dc-ee37-495a-86c4-acec82b0b53c" providerId="ADAL" clId="{F878D932-6612-4539-9289-7FF994818308}" dt="2024-02-20T04:43:35.955" v="3596" actId="207"/>
          <ac:spMkLst>
            <pc:docMk/>
            <pc:sldMk cId="2591191888" sldId="321"/>
            <ac:spMk id="24" creationId="{7F0D0861-EEE9-58D1-EA92-385A395809A5}"/>
          </ac:spMkLst>
        </pc:spChg>
        <pc:spChg chg="mod topLvl">
          <ac:chgData name="Pooja Udayanjali Kannuri" userId="707721dc-ee37-495a-86c4-acec82b0b53c" providerId="ADAL" clId="{F878D932-6612-4539-9289-7FF994818308}" dt="2024-02-19T15:51:14.862" v="1670" actId="554"/>
          <ac:spMkLst>
            <pc:docMk/>
            <pc:sldMk cId="2591191888" sldId="321"/>
            <ac:spMk id="25" creationId="{8619F023-A74A-5B94-F9DE-52E7371D718B}"/>
          </ac:spMkLst>
        </pc:spChg>
        <pc:spChg chg="mod topLvl">
          <ac:chgData name="Pooja Udayanjali Kannuri" userId="707721dc-ee37-495a-86c4-acec82b0b53c" providerId="ADAL" clId="{F878D932-6612-4539-9289-7FF994818308}" dt="2024-02-20T04:43:34.092" v="3595" actId="207"/>
          <ac:spMkLst>
            <pc:docMk/>
            <pc:sldMk cId="2591191888" sldId="321"/>
            <ac:spMk id="26" creationId="{77A97268-6E93-FC55-FC31-9C610D2ADFD7}"/>
          </ac:spMkLst>
        </pc:spChg>
        <pc:spChg chg="mod">
          <ac:chgData name="Pooja Udayanjali Kannuri" userId="707721dc-ee37-495a-86c4-acec82b0b53c" providerId="ADAL" clId="{F878D932-6612-4539-9289-7FF994818308}" dt="2024-02-19T15:51:32.329" v="1672" actId="1076"/>
          <ac:spMkLst>
            <pc:docMk/>
            <pc:sldMk cId="2591191888" sldId="321"/>
            <ac:spMk id="28" creationId="{A6997920-0445-4028-F509-E05502E95D84}"/>
          </ac:spMkLst>
        </pc:spChg>
        <pc:spChg chg="add mod ord">
          <ac:chgData name="Pooja Udayanjali Kannuri" userId="707721dc-ee37-495a-86c4-acec82b0b53c" providerId="ADAL" clId="{F878D932-6612-4539-9289-7FF994818308}" dt="2024-02-19T15:46:44.313" v="1535" actId="164"/>
          <ac:spMkLst>
            <pc:docMk/>
            <pc:sldMk cId="2591191888" sldId="321"/>
            <ac:spMk id="29" creationId="{880B2C29-4D4D-151D-BAED-0CE0E83E25B6}"/>
          </ac:spMkLst>
        </pc:spChg>
        <pc:spChg chg="mod">
          <ac:chgData name="Pooja Udayanjali Kannuri" userId="707721dc-ee37-495a-86c4-acec82b0b53c" providerId="ADAL" clId="{F878D932-6612-4539-9289-7FF994818308}" dt="2024-02-20T04:43:42.953" v="3600" actId="207"/>
          <ac:spMkLst>
            <pc:docMk/>
            <pc:sldMk cId="2591191888" sldId="321"/>
            <ac:spMk id="30" creationId="{E6D77A37-FCBB-D3E8-EEA4-F6C0764DD275}"/>
          </ac:spMkLst>
        </pc:spChg>
        <pc:spChg chg="add mod ord">
          <ac:chgData name="Pooja Udayanjali Kannuri" userId="707721dc-ee37-495a-86c4-acec82b0b53c" providerId="ADAL" clId="{F878D932-6612-4539-9289-7FF994818308}" dt="2024-02-19T15:46:51.359" v="1539" actId="164"/>
          <ac:spMkLst>
            <pc:docMk/>
            <pc:sldMk cId="2591191888" sldId="321"/>
            <ac:spMk id="31" creationId="{C2A6E80B-D2AC-F3CC-30A3-624E85CE1EBF}"/>
          </ac:spMkLst>
        </pc:spChg>
        <pc:spChg chg="add mod ord">
          <ac:chgData name="Pooja Udayanjali Kannuri" userId="707721dc-ee37-495a-86c4-acec82b0b53c" providerId="ADAL" clId="{F878D932-6612-4539-9289-7FF994818308}" dt="2024-02-19T15:46:57.327" v="1543" actId="164"/>
          <ac:spMkLst>
            <pc:docMk/>
            <pc:sldMk cId="2591191888" sldId="321"/>
            <ac:spMk id="32" creationId="{5B580357-F075-A2B6-96F5-6D89CC8136FE}"/>
          </ac:spMkLst>
        </pc:spChg>
        <pc:spChg chg="add mod ord">
          <ac:chgData name="Pooja Udayanjali Kannuri" userId="707721dc-ee37-495a-86c4-acec82b0b53c" providerId="ADAL" clId="{F878D932-6612-4539-9289-7FF994818308}" dt="2024-02-19T15:47:05.758" v="1553" actId="164"/>
          <ac:spMkLst>
            <pc:docMk/>
            <pc:sldMk cId="2591191888" sldId="321"/>
            <ac:spMk id="33" creationId="{8DAA5B9B-8F59-1682-4815-FC47F9F77035}"/>
          </ac:spMkLst>
        </pc:spChg>
        <pc:spChg chg="add del mod">
          <ac:chgData name="Pooja Udayanjali Kannuri" userId="707721dc-ee37-495a-86c4-acec82b0b53c" providerId="ADAL" clId="{F878D932-6612-4539-9289-7FF994818308}" dt="2024-02-19T15:49:43.090" v="1646" actId="478"/>
          <ac:spMkLst>
            <pc:docMk/>
            <pc:sldMk cId="2591191888" sldId="321"/>
            <ac:spMk id="38" creationId="{CF6818AA-01F9-17E7-379C-0F2671C33B04}"/>
          </ac:spMkLst>
        </pc:spChg>
        <pc:spChg chg="add mod">
          <ac:chgData name="Pooja Udayanjali Kannuri" userId="707721dc-ee37-495a-86c4-acec82b0b53c" providerId="ADAL" clId="{F878D932-6612-4539-9289-7FF994818308}" dt="2024-02-19T15:50:11.016" v="1651" actId="1035"/>
          <ac:spMkLst>
            <pc:docMk/>
            <pc:sldMk cId="2591191888" sldId="321"/>
            <ac:spMk id="39" creationId="{19D4FE03-1DD5-0C37-2BBE-7CBB4678D5F1}"/>
          </ac:spMkLst>
        </pc:spChg>
        <pc:grpChg chg="del mod">
          <ac:chgData name="Pooja Udayanjali Kannuri" userId="707721dc-ee37-495a-86c4-acec82b0b53c" providerId="ADAL" clId="{F878D932-6612-4539-9289-7FF994818308}" dt="2024-02-19T15:46:24.994" v="1523" actId="165"/>
          <ac:grpSpMkLst>
            <pc:docMk/>
            <pc:sldMk cId="2591191888" sldId="321"/>
            <ac:grpSpMk id="27" creationId="{9D4E0A3F-3243-9E03-E7F4-64D3BB28B92D}"/>
          </ac:grpSpMkLst>
        </pc:grpChg>
        <pc:grpChg chg="add mod">
          <ac:chgData name="Pooja Udayanjali Kannuri" userId="707721dc-ee37-495a-86c4-acec82b0b53c" providerId="ADAL" clId="{F878D932-6612-4539-9289-7FF994818308}" dt="2024-02-19T15:48:03.701" v="1602" actId="1038"/>
          <ac:grpSpMkLst>
            <pc:docMk/>
            <pc:sldMk cId="2591191888" sldId="321"/>
            <ac:grpSpMk id="34" creationId="{E6B569BC-408C-C30B-1235-F16FA7BFC1CC}"/>
          </ac:grpSpMkLst>
        </pc:grpChg>
        <pc:grpChg chg="add mod">
          <ac:chgData name="Pooja Udayanjali Kannuri" userId="707721dc-ee37-495a-86c4-acec82b0b53c" providerId="ADAL" clId="{F878D932-6612-4539-9289-7FF994818308}" dt="2024-02-19T15:47:56.385" v="1596" actId="408"/>
          <ac:grpSpMkLst>
            <pc:docMk/>
            <pc:sldMk cId="2591191888" sldId="321"/>
            <ac:grpSpMk id="35" creationId="{1C3C2F9D-FB28-8343-F651-5F3A1DB6BD22}"/>
          </ac:grpSpMkLst>
        </pc:grpChg>
        <pc:grpChg chg="add mod">
          <ac:chgData name="Pooja Udayanjali Kannuri" userId="707721dc-ee37-495a-86c4-acec82b0b53c" providerId="ADAL" clId="{F878D932-6612-4539-9289-7FF994818308}" dt="2024-02-19T15:50:52.460" v="1667" actId="554"/>
          <ac:grpSpMkLst>
            <pc:docMk/>
            <pc:sldMk cId="2591191888" sldId="321"/>
            <ac:grpSpMk id="36" creationId="{88322327-45D6-772F-046A-565F3396C994}"/>
          </ac:grpSpMkLst>
        </pc:grpChg>
        <pc:grpChg chg="add mod">
          <ac:chgData name="Pooja Udayanjali Kannuri" userId="707721dc-ee37-495a-86c4-acec82b0b53c" providerId="ADAL" clId="{F878D932-6612-4539-9289-7FF994818308}" dt="2024-02-19T15:50:52.460" v="1667" actId="554"/>
          <ac:grpSpMkLst>
            <pc:docMk/>
            <pc:sldMk cId="2591191888" sldId="321"/>
            <ac:grpSpMk id="37" creationId="{AC5D5315-87B6-DF3A-86BC-B61E33167936}"/>
          </ac:grpSpMkLst>
        </pc:grpChg>
        <pc:picChg chg="mod topLvl">
          <ac:chgData name="Pooja Udayanjali Kannuri" userId="707721dc-ee37-495a-86c4-acec82b0b53c" providerId="ADAL" clId="{F878D932-6612-4539-9289-7FF994818308}" dt="2024-02-19T15:47:05.758" v="1553" actId="164"/>
          <ac:picMkLst>
            <pc:docMk/>
            <pc:sldMk cId="2591191888" sldId="321"/>
            <ac:picMk id="14" creationId="{4C79FBC3-D8C1-F11E-6418-6DB95D5F5D40}"/>
          </ac:picMkLst>
        </pc:picChg>
        <pc:picChg chg="mod topLvl">
          <ac:chgData name="Pooja Udayanjali Kannuri" userId="707721dc-ee37-495a-86c4-acec82b0b53c" providerId="ADAL" clId="{F878D932-6612-4539-9289-7FF994818308}" dt="2024-02-19T15:46:57.327" v="1543" actId="164"/>
          <ac:picMkLst>
            <pc:docMk/>
            <pc:sldMk cId="2591191888" sldId="321"/>
            <ac:picMk id="16" creationId="{61FE5CCF-245A-6513-D566-32A06776FD93}"/>
          </ac:picMkLst>
        </pc:picChg>
        <pc:picChg chg="mod topLvl">
          <ac:chgData name="Pooja Udayanjali Kannuri" userId="707721dc-ee37-495a-86c4-acec82b0b53c" providerId="ADAL" clId="{F878D932-6612-4539-9289-7FF994818308}" dt="2024-02-19T15:46:51.359" v="1539" actId="164"/>
          <ac:picMkLst>
            <pc:docMk/>
            <pc:sldMk cId="2591191888" sldId="321"/>
            <ac:picMk id="18" creationId="{B18E4D17-C0C9-75E0-A0AA-4E13ABA6CF55}"/>
          </ac:picMkLst>
        </pc:picChg>
        <pc:picChg chg="mod topLvl">
          <ac:chgData name="Pooja Udayanjali Kannuri" userId="707721dc-ee37-495a-86c4-acec82b0b53c" providerId="ADAL" clId="{F878D932-6612-4539-9289-7FF994818308}" dt="2024-02-19T15:46:44.313" v="1535" actId="164"/>
          <ac:picMkLst>
            <pc:docMk/>
            <pc:sldMk cId="2591191888" sldId="321"/>
            <ac:picMk id="20" creationId="{6B1886AE-5E69-EBFE-80C3-A68EA8336166}"/>
          </ac:picMkLst>
        </pc:picChg>
      </pc:sldChg>
      <pc:sldChg chg="addSp delSp modSp add mod">
        <pc:chgData name="Pooja Udayanjali Kannuri" userId="707721dc-ee37-495a-86c4-acec82b0b53c" providerId="ADAL" clId="{F878D932-6612-4539-9289-7FF994818308}" dt="2024-02-20T04:50:03.229" v="3648" actId="1076"/>
        <pc:sldMkLst>
          <pc:docMk/>
          <pc:sldMk cId="4117778714" sldId="322"/>
        </pc:sldMkLst>
        <pc:spChg chg="add mod">
          <ac:chgData name="Pooja Udayanjali Kannuri" userId="707721dc-ee37-495a-86c4-acec82b0b53c" providerId="ADAL" clId="{F878D932-6612-4539-9289-7FF994818308}" dt="2024-02-20T04:50:03.229" v="3648" actId="1076"/>
          <ac:spMkLst>
            <pc:docMk/>
            <pc:sldMk cId="4117778714" sldId="322"/>
            <ac:spMk id="2" creationId="{FC2ED551-7182-C7F9-69C3-12665C7DAB8F}"/>
          </ac:spMkLst>
        </pc:spChg>
        <pc:spChg chg="mod">
          <ac:chgData name="Pooja Udayanjali Kannuri" userId="707721dc-ee37-495a-86c4-acec82b0b53c" providerId="ADAL" clId="{F878D932-6612-4539-9289-7FF994818308}" dt="2024-02-19T15:28:00.711" v="1253" actId="20577"/>
          <ac:spMkLst>
            <pc:docMk/>
            <pc:sldMk cId="4117778714" sldId="322"/>
            <ac:spMk id="6" creationId="{640B7C46-D49C-928A-7947-0BB8F63B56E6}"/>
          </ac:spMkLst>
        </pc:spChg>
        <pc:spChg chg="mod">
          <ac:chgData name="Pooja Udayanjali Kannuri" userId="707721dc-ee37-495a-86c4-acec82b0b53c" providerId="ADAL" clId="{F878D932-6612-4539-9289-7FF994818308}" dt="2024-02-20T04:50:03.229" v="3648" actId="1076"/>
          <ac:spMkLst>
            <pc:docMk/>
            <pc:sldMk cId="4117778714" sldId="322"/>
            <ac:spMk id="6461" creationId="{A34A6403-0671-A5B5-064F-E04D9B63774E}"/>
          </ac:spMkLst>
        </pc:spChg>
        <pc:spChg chg="mod">
          <ac:chgData name="Pooja Udayanjali Kannuri" userId="707721dc-ee37-495a-86c4-acec82b0b53c" providerId="ADAL" clId="{F878D932-6612-4539-9289-7FF994818308}" dt="2024-02-20T04:50:03.229" v="3648" actId="1076"/>
          <ac:spMkLst>
            <pc:docMk/>
            <pc:sldMk cId="4117778714" sldId="322"/>
            <ac:spMk id="6462" creationId="{1F2AB77A-022F-05B5-D311-0CFB6274973D}"/>
          </ac:spMkLst>
        </pc:spChg>
        <pc:grpChg chg="mod">
          <ac:chgData name="Pooja Udayanjali Kannuri" userId="707721dc-ee37-495a-86c4-acec82b0b53c" providerId="ADAL" clId="{F878D932-6612-4539-9289-7FF994818308}" dt="2024-02-20T04:50:03.229" v="3648" actId="1076"/>
          <ac:grpSpMkLst>
            <pc:docMk/>
            <pc:sldMk cId="4117778714" sldId="322"/>
            <ac:grpSpMk id="6463" creationId="{30C7E78E-56A1-385E-9D13-33D2C5EA9314}"/>
          </ac:grpSpMkLst>
        </pc:grpChg>
        <pc:picChg chg="add del mod">
          <ac:chgData name="Pooja Udayanjali Kannuri" userId="707721dc-ee37-495a-86c4-acec82b0b53c" providerId="ADAL" clId="{F878D932-6612-4539-9289-7FF994818308}" dt="2024-02-19T15:24:53.317" v="1229" actId="478"/>
          <ac:picMkLst>
            <pc:docMk/>
            <pc:sldMk cId="4117778714" sldId="322"/>
            <ac:picMk id="3" creationId="{89FCD800-8D7A-9FBF-3323-A0C9B175A0AF}"/>
          </ac:picMkLst>
        </pc:picChg>
        <pc:picChg chg="add mod">
          <ac:chgData name="Pooja Udayanjali Kannuri" userId="707721dc-ee37-495a-86c4-acec82b0b53c" providerId="ADAL" clId="{F878D932-6612-4539-9289-7FF994818308}" dt="2024-02-20T04:50:03.229" v="3648" actId="1076"/>
          <ac:picMkLst>
            <pc:docMk/>
            <pc:sldMk cId="4117778714" sldId="322"/>
            <ac:picMk id="3" creationId="{F8FDBA70-C139-6B80-407D-BABD3B179A0B}"/>
          </ac:picMkLst>
        </pc:picChg>
        <pc:picChg chg="del">
          <ac:chgData name="Pooja Udayanjali Kannuri" userId="707721dc-ee37-495a-86c4-acec82b0b53c" providerId="ADAL" clId="{F878D932-6612-4539-9289-7FF994818308}" dt="2024-02-19T15:24:45.148" v="1226" actId="478"/>
          <ac:picMkLst>
            <pc:docMk/>
            <pc:sldMk cId="4117778714" sldId="322"/>
            <ac:picMk id="4" creationId="{7D098C60-8DDA-8F78-0CD9-F95A1F8D6218}"/>
          </ac:picMkLst>
        </pc:picChg>
        <pc:picChg chg="add del mod">
          <ac:chgData name="Pooja Udayanjali Kannuri" userId="707721dc-ee37-495a-86c4-acec82b0b53c" providerId="ADAL" clId="{F878D932-6612-4539-9289-7FF994818308}" dt="2024-02-19T15:26:51.646" v="1245" actId="478"/>
          <ac:picMkLst>
            <pc:docMk/>
            <pc:sldMk cId="4117778714" sldId="322"/>
            <ac:picMk id="7" creationId="{FA5A99D4-3D45-6FE2-2962-CB61469AFAA9}"/>
          </ac:picMkLst>
        </pc:picChg>
        <pc:picChg chg="add mod">
          <ac:chgData name="Pooja Udayanjali Kannuri" userId="707721dc-ee37-495a-86c4-acec82b0b53c" providerId="ADAL" clId="{F878D932-6612-4539-9289-7FF994818308}" dt="2024-02-20T04:50:03.229" v="3648" actId="1076"/>
          <ac:picMkLst>
            <pc:docMk/>
            <pc:sldMk cId="4117778714" sldId="322"/>
            <ac:picMk id="8" creationId="{39786314-F2EE-94A7-F7EB-0E2C76C6F29D}"/>
          </ac:picMkLst>
        </pc:picChg>
        <pc:picChg chg="mod">
          <ac:chgData name="Pooja Udayanjali Kannuri" userId="707721dc-ee37-495a-86c4-acec82b0b53c" providerId="ADAL" clId="{F878D932-6612-4539-9289-7FF994818308}" dt="2024-02-20T04:50:03.229" v="3648" actId="1076"/>
          <ac:picMkLst>
            <pc:docMk/>
            <pc:sldMk cId="4117778714" sldId="322"/>
            <ac:picMk id="6466" creationId="{5C80AE35-A957-1A3B-BF56-486A289DB488}"/>
          </ac:picMkLst>
        </pc:picChg>
      </pc:sldChg>
      <pc:sldChg chg="addSp delSp modSp add mod">
        <pc:chgData name="Pooja Udayanjali Kannuri" userId="707721dc-ee37-495a-86c4-acec82b0b53c" providerId="ADAL" clId="{F878D932-6612-4539-9289-7FF994818308}" dt="2024-02-20T04:31:46.480" v="3343"/>
        <pc:sldMkLst>
          <pc:docMk/>
          <pc:sldMk cId="1409605665" sldId="323"/>
        </pc:sldMkLst>
        <pc:spChg chg="add mod">
          <ac:chgData name="Pooja Udayanjali Kannuri" userId="707721dc-ee37-495a-86c4-acec82b0b53c" providerId="ADAL" clId="{F878D932-6612-4539-9289-7FF994818308}" dt="2024-02-20T04:31:46.480" v="3343"/>
          <ac:spMkLst>
            <pc:docMk/>
            <pc:sldMk cId="1409605665" sldId="323"/>
            <ac:spMk id="3" creationId="{41E49A29-3F0E-64B2-E0AA-6344A89DCA3B}"/>
          </ac:spMkLst>
        </pc:spChg>
        <pc:spChg chg="mod">
          <ac:chgData name="Pooja Udayanjali Kannuri" userId="707721dc-ee37-495a-86c4-acec82b0b53c" providerId="ADAL" clId="{F878D932-6612-4539-9289-7FF994818308}" dt="2024-02-19T15:30:32.178" v="1257" actId="20577"/>
          <ac:spMkLst>
            <pc:docMk/>
            <pc:sldMk cId="1409605665" sldId="323"/>
            <ac:spMk id="6" creationId="{9328D663-3B01-E849-9692-CBB22F3AEAC2}"/>
          </ac:spMkLst>
        </pc:spChg>
        <pc:spChg chg="del">
          <ac:chgData name="Pooja Udayanjali Kannuri" userId="707721dc-ee37-495a-86c4-acec82b0b53c" providerId="ADAL" clId="{F878D932-6612-4539-9289-7FF994818308}" dt="2024-02-20T04:11:09.402" v="3246" actId="478"/>
          <ac:spMkLst>
            <pc:docMk/>
            <pc:sldMk cId="1409605665" sldId="323"/>
            <ac:spMk id="7" creationId="{75F08E8E-A9A8-0EBE-A41D-A1C43DD750C6}"/>
          </ac:spMkLst>
        </pc:spChg>
        <pc:spChg chg="mod">
          <ac:chgData name="Pooja Udayanjali Kannuri" userId="707721dc-ee37-495a-86c4-acec82b0b53c" providerId="ADAL" clId="{F878D932-6612-4539-9289-7FF994818308}" dt="2024-02-20T04:31:34.710" v="3342"/>
          <ac:spMkLst>
            <pc:docMk/>
            <pc:sldMk cId="1409605665" sldId="323"/>
            <ac:spMk id="6461" creationId="{D068BFD9-B20D-4442-8DD2-1DB5DD466FB2}"/>
          </ac:spMkLst>
        </pc:spChg>
        <pc:spChg chg="mod">
          <ac:chgData name="Pooja Udayanjali Kannuri" userId="707721dc-ee37-495a-86c4-acec82b0b53c" providerId="ADAL" clId="{F878D932-6612-4539-9289-7FF994818308}" dt="2024-02-20T04:10:45.919" v="3241" actId="14100"/>
          <ac:spMkLst>
            <pc:docMk/>
            <pc:sldMk cId="1409605665" sldId="323"/>
            <ac:spMk id="6462" creationId="{71C56E9D-3591-2B51-61E5-0DA20C7B6371}"/>
          </ac:spMkLst>
        </pc:spChg>
        <pc:grpChg chg="mod">
          <ac:chgData name="Pooja Udayanjali Kannuri" userId="707721dc-ee37-495a-86c4-acec82b0b53c" providerId="ADAL" clId="{F878D932-6612-4539-9289-7FF994818308}" dt="2024-02-20T04:10:51.745" v="3242" actId="1076"/>
          <ac:grpSpMkLst>
            <pc:docMk/>
            <pc:sldMk cId="1409605665" sldId="323"/>
            <ac:grpSpMk id="6463" creationId="{C049C8FB-1726-E000-F746-EB4D50ED5EEE}"/>
          </ac:grpSpMkLst>
        </pc:grpChg>
        <pc:picChg chg="add mod">
          <ac:chgData name="Pooja Udayanjali Kannuri" userId="707721dc-ee37-495a-86c4-acec82b0b53c" providerId="ADAL" clId="{F878D932-6612-4539-9289-7FF994818308}" dt="2024-02-20T04:10:51.745" v="3242" actId="1076"/>
          <ac:picMkLst>
            <pc:docMk/>
            <pc:sldMk cId="1409605665" sldId="323"/>
            <ac:picMk id="2" creationId="{220E7FB4-BBB0-B581-295F-26EE89757CA2}"/>
          </ac:picMkLst>
        </pc:picChg>
        <pc:picChg chg="add mod">
          <ac:chgData name="Pooja Udayanjali Kannuri" userId="707721dc-ee37-495a-86c4-acec82b0b53c" providerId="ADAL" clId="{F878D932-6612-4539-9289-7FF994818308}" dt="2024-02-20T04:11:16.826" v="3248" actId="1076"/>
          <ac:picMkLst>
            <pc:docMk/>
            <pc:sldMk cId="1409605665" sldId="323"/>
            <ac:picMk id="4" creationId="{686FFFA5-7507-3CB8-967A-DCB69268B0B8}"/>
          </ac:picMkLst>
        </pc:picChg>
        <pc:picChg chg="del">
          <ac:chgData name="Pooja Udayanjali Kannuri" userId="707721dc-ee37-495a-86c4-acec82b0b53c" providerId="ADAL" clId="{F878D932-6612-4539-9289-7FF994818308}" dt="2024-02-19T15:31:49.705" v="1272" actId="478"/>
          <ac:picMkLst>
            <pc:docMk/>
            <pc:sldMk cId="1409605665" sldId="323"/>
            <ac:picMk id="8" creationId="{E29BC52A-63E1-8715-95D2-0014D63BC776}"/>
          </ac:picMkLst>
        </pc:picChg>
        <pc:picChg chg="mod">
          <ac:chgData name="Pooja Udayanjali Kannuri" userId="707721dc-ee37-495a-86c4-acec82b0b53c" providerId="ADAL" clId="{F878D932-6612-4539-9289-7FF994818308}" dt="2024-02-20T04:10:51.745" v="3242" actId="1076"/>
          <ac:picMkLst>
            <pc:docMk/>
            <pc:sldMk cId="1409605665" sldId="323"/>
            <ac:picMk id="6466" creationId="{F938C019-B345-7E8A-E6F0-7F062A6DE92B}"/>
          </ac:picMkLst>
        </pc:picChg>
      </pc:sldChg>
      <pc:sldChg chg="addSp delSp modSp add mod">
        <pc:chgData name="Pooja Udayanjali Kannuri" userId="707721dc-ee37-495a-86c4-acec82b0b53c" providerId="ADAL" clId="{F878D932-6612-4539-9289-7FF994818308}" dt="2024-02-20T04:30:50.765" v="3340"/>
        <pc:sldMkLst>
          <pc:docMk/>
          <pc:sldMk cId="1794397787" sldId="324"/>
        </pc:sldMkLst>
        <pc:spChg chg="add del">
          <ac:chgData name="Pooja Udayanjali Kannuri" userId="707721dc-ee37-495a-86c4-acec82b0b53c" providerId="ADAL" clId="{F878D932-6612-4539-9289-7FF994818308}" dt="2024-02-20T04:08:12.406" v="3204" actId="22"/>
          <ac:spMkLst>
            <pc:docMk/>
            <pc:sldMk cId="1794397787" sldId="324"/>
            <ac:spMk id="3" creationId="{A6BA7292-D0AE-99DD-81CA-0E957006A17E}"/>
          </ac:spMkLst>
        </pc:spChg>
        <pc:spChg chg="add mod">
          <ac:chgData name="Pooja Udayanjali Kannuri" userId="707721dc-ee37-495a-86c4-acec82b0b53c" providerId="ADAL" clId="{F878D932-6612-4539-9289-7FF994818308}" dt="2024-02-20T04:21:42.726" v="3285"/>
          <ac:spMkLst>
            <pc:docMk/>
            <pc:sldMk cId="1794397787" sldId="324"/>
            <ac:spMk id="5" creationId="{3FE849FF-0E10-6140-3AD7-5E6A70E676E3}"/>
          </ac:spMkLst>
        </pc:spChg>
        <pc:spChg chg="mod">
          <ac:chgData name="Pooja Udayanjali Kannuri" userId="707721dc-ee37-495a-86c4-acec82b0b53c" providerId="ADAL" clId="{F878D932-6612-4539-9289-7FF994818308}" dt="2024-02-19T15:35:21.871" v="1323" actId="20577"/>
          <ac:spMkLst>
            <pc:docMk/>
            <pc:sldMk cId="1794397787" sldId="324"/>
            <ac:spMk id="6" creationId="{AE8F8407-2B0B-3A2E-4939-E21FE5F6180B}"/>
          </ac:spMkLst>
        </pc:spChg>
        <pc:spChg chg="mod">
          <ac:chgData name="Pooja Udayanjali Kannuri" userId="707721dc-ee37-495a-86c4-acec82b0b53c" providerId="ADAL" clId="{F878D932-6612-4539-9289-7FF994818308}" dt="2024-02-20T04:30:50.765" v="3340"/>
          <ac:spMkLst>
            <pc:docMk/>
            <pc:sldMk cId="1794397787" sldId="324"/>
            <ac:spMk id="6461" creationId="{C1F2C73E-AAA0-2173-6DF5-BB9D6F8AA80F}"/>
          </ac:spMkLst>
        </pc:spChg>
        <pc:spChg chg="mod">
          <ac:chgData name="Pooja Udayanjali Kannuri" userId="707721dc-ee37-495a-86c4-acec82b0b53c" providerId="ADAL" clId="{F878D932-6612-4539-9289-7FF994818308}" dt="2024-02-19T15:37:51.646" v="1365" actId="14100"/>
          <ac:spMkLst>
            <pc:docMk/>
            <pc:sldMk cId="1794397787" sldId="324"/>
            <ac:spMk id="6462" creationId="{1FE9C1CB-6AAB-FC56-2973-AE4CCA0B1707}"/>
          </ac:spMkLst>
        </pc:spChg>
        <pc:grpChg chg="mod">
          <ac:chgData name="Pooja Udayanjali Kannuri" userId="707721dc-ee37-495a-86c4-acec82b0b53c" providerId="ADAL" clId="{F878D932-6612-4539-9289-7FF994818308}" dt="2024-02-20T04:08:09.364" v="3202" actId="1076"/>
          <ac:grpSpMkLst>
            <pc:docMk/>
            <pc:sldMk cId="1794397787" sldId="324"/>
            <ac:grpSpMk id="6463" creationId="{70B9644E-1914-6D98-80AB-FC76E655A254}"/>
          </ac:grpSpMkLst>
        </pc:grpChg>
        <pc:picChg chg="del">
          <ac:chgData name="Pooja Udayanjali Kannuri" userId="707721dc-ee37-495a-86c4-acec82b0b53c" providerId="ADAL" clId="{F878D932-6612-4539-9289-7FF994818308}" dt="2024-02-19T15:37:13.391" v="1355" actId="478"/>
          <ac:picMkLst>
            <pc:docMk/>
            <pc:sldMk cId="1794397787" sldId="324"/>
            <ac:picMk id="2" creationId="{57986976-C1C4-CB93-85BA-21712FFBF6D9}"/>
          </ac:picMkLst>
        </pc:picChg>
        <pc:picChg chg="add mod">
          <ac:chgData name="Pooja Udayanjali Kannuri" userId="707721dc-ee37-495a-86c4-acec82b0b53c" providerId="ADAL" clId="{F878D932-6612-4539-9289-7FF994818308}" dt="2024-02-20T04:08:09.364" v="3202" actId="1076"/>
          <ac:picMkLst>
            <pc:docMk/>
            <pc:sldMk cId="1794397787" sldId="324"/>
            <ac:picMk id="4" creationId="{6CD3E8E4-50FB-FBD0-9691-7817ECEB34A6}"/>
          </ac:picMkLst>
        </pc:picChg>
        <pc:picChg chg="add mod">
          <ac:chgData name="Pooja Udayanjali Kannuri" userId="707721dc-ee37-495a-86c4-acec82b0b53c" providerId="ADAL" clId="{F878D932-6612-4539-9289-7FF994818308}" dt="2024-02-20T04:08:26.690" v="3211" actId="1076"/>
          <ac:picMkLst>
            <pc:docMk/>
            <pc:sldMk cId="1794397787" sldId="324"/>
            <ac:picMk id="7" creationId="{2363E2D6-D34B-43F5-BD6C-1D81FBF63A08}"/>
          </ac:picMkLst>
        </pc:picChg>
        <pc:picChg chg="mod">
          <ac:chgData name="Pooja Udayanjali Kannuri" userId="707721dc-ee37-495a-86c4-acec82b0b53c" providerId="ADAL" clId="{F878D932-6612-4539-9289-7FF994818308}" dt="2024-02-20T04:08:09.364" v="3202" actId="1076"/>
          <ac:picMkLst>
            <pc:docMk/>
            <pc:sldMk cId="1794397787" sldId="324"/>
            <ac:picMk id="6466" creationId="{BAEB96A6-9B2A-3115-9CE7-27E1736DCA8A}"/>
          </ac:picMkLst>
        </pc:picChg>
      </pc:sldChg>
      <pc:sldChg chg="addSp modSp new mod">
        <pc:chgData name="Pooja Udayanjali Kannuri" userId="707721dc-ee37-495a-86c4-acec82b0b53c" providerId="ADAL" clId="{F878D932-6612-4539-9289-7FF994818308}" dt="2024-02-20T04:54:43.499" v="3720" actId="207"/>
        <pc:sldMkLst>
          <pc:docMk/>
          <pc:sldMk cId="3739740069" sldId="325"/>
        </pc:sldMkLst>
        <pc:spChg chg="mod">
          <ac:chgData name="Pooja Udayanjali Kannuri" userId="707721dc-ee37-495a-86c4-acec82b0b53c" providerId="ADAL" clId="{F878D932-6612-4539-9289-7FF994818308}" dt="2024-02-19T16:00:37.850" v="1745" actId="20577"/>
          <ac:spMkLst>
            <pc:docMk/>
            <pc:sldMk cId="3739740069" sldId="325"/>
            <ac:spMk id="2" creationId="{508CA6B7-F255-46E5-4030-70B35ED6CEA7}"/>
          </ac:spMkLst>
        </pc:spChg>
        <pc:spChg chg="mod">
          <ac:chgData name="Pooja Udayanjali Kannuri" userId="707721dc-ee37-495a-86c4-acec82b0b53c" providerId="ADAL" clId="{F878D932-6612-4539-9289-7FF994818308}" dt="2024-02-19T16:03:38.225" v="1783" actId="20577"/>
          <ac:spMkLst>
            <pc:docMk/>
            <pc:sldMk cId="3739740069" sldId="325"/>
            <ac:spMk id="3" creationId="{F9147BBF-A100-92D4-D412-2C7C894B82FA}"/>
          </ac:spMkLst>
        </pc:spChg>
        <pc:spChg chg="add mod">
          <ac:chgData name="Pooja Udayanjali Kannuri" userId="707721dc-ee37-495a-86c4-acec82b0b53c" providerId="ADAL" clId="{F878D932-6612-4539-9289-7FF994818308}" dt="2024-02-20T04:54:43.499" v="3720" actId="207"/>
          <ac:spMkLst>
            <pc:docMk/>
            <pc:sldMk cId="3739740069" sldId="325"/>
            <ac:spMk id="4" creationId="{BFD8860B-A8EE-CB81-1522-8C5FD9685F61}"/>
          </ac:spMkLst>
        </pc:spChg>
      </pc:sldChg>
      <pc:sldChg chg="addSp delSp modSp mod">
        <pc:chgData name="Pooja Udayanjali Kannuri" userId="707721dc-ee37-495a-86c4-acec82b0b53c" providerId="ADAL" clId="{F878D932-6612-4539-9289-7FF994818308}" dt="2024-02-19T21:53:02.780" v="3046" actId="478"/>
        <pc:sldMkLst>
          <pc:docMk/>
          <pc:sldMk cId="3254877524" sldId="326"/>
        </pc:sldMkLst>
        <pc:spChg chg="add mod">
          <ac:chgData name="Pooja Udayanjali Kannuri" userId="707721dc-ee37-495a-86c4-acec82b0b53c" providerId="ADAL" clId="{F878D932-6612-4539-9289-7FF994818308}" dt="2024-02-19T21:23:10.649" v="3036" actId="1076"/>
          <ac:spMkLst>
            <pc:docMk/>
            <pc:sldMk cId="3254877524" sldId="326"/>
            <ac:spMk id="2" creationId="{90F53C15-BF26-0D9B-5020-13491C2A319C}"/>
          </ac:spMkLst>
        </pc:spChg>
        <pc:cxnChg chg="add del mod">
          <ac:chgData name="Pooja Udayanjali Kannuri" userId="707721dc-ee37-495a-86c4-acec82b0b53c" providerId="ADAL" clId="{F878D932-6612-4539-9289-7FF994818308}" dt="2024-02-19T21:53:02.780" v="3046" actId="478"/>
          <ac:cxnSpMkLst>
            <pc:docMk/>
            <pc:sldMk cId="3254877524" sldId="326"/>
            <ac:cxnSpMk id="4" creationId="{4F3C1A0F-46DF-F9FC-1B23-5A5529365D02}"/>
          </ac:cxnSpMkLst>
        </pc:cxnChg>
      </pc:sldChg>
      <pc:sldChg chg="new del">
        <pc:chgData name="Pooja Udayanjali Kannuri" userId="707721dc-ee37-495a-86c4-acec82b0b53c" providerId="ADAL" clId="{F878D932-6612-4539-9289-7FF994818308}" dt="2024-02-19T20:33:54.477" v="2569" actId="47"/>
        <pc:sldMkLst>
          <pc:docMk/>
          <pc:sldMk cId="1042038444" sldId="327"/>
        </pc:sldMkLst>
      </pc:sldChg>
      <pc:sldChg chg="modSp new del mod">
        <pc:chgData name="Pooja Udayanjali Kannuri" userId="707721dc-ee37-495a-86c4-acec82b0b53c" providerId="ADAL" clId="{F878D932-6612-4539-9289-7FF994818308}" dt="2024-02-19T21:11:01.492" v="2921" actId="47"/>
        <pc:sldMkLst>
          <pc:docMk/>
          <pc:sldMk cId="1266208922" sldId="327"/>
        </pc:sldMkLst>
        <pc:spChg chg="mod">
          <ac:chgData name="Pooja Udayanjali Kannuri" userId="707721dc-ee37-495a-86c4-acec82b0b53c" providerId="ADAL" clId="{F878D932-6612-4539-9289-7FF994818308}" dt="2024-02-19T20:34:17.886" v="2589" actId="20577"/>
          <ac:spMkLst>
            <pc:docMk/>
            <pc:sldMk cId="1266208922" sldId="327"/>
            <ac:spMk id="2" creationId="{571E6096-77CA-D61E-7EDD-7F8A4A6B9972}"/>
          </ac:spMkLst>
        </pc:spChg>
        <pc:spChg chg="mod">
          <ac:chgData name="Pooja Udayanjali Kannuri" userId="707721dc-ee37-495a-86c4-acec82b0b53c" providerId="ADAL" clId="{F878D932-6612-4539-9289-7FF994818308}" dt="2024-02-19T20:35:45.265" v="2635"/>
          <ac:spMkLst>
            <pc:docMk/>
            <pc:sldMk cId="1266208922" sldId="327"/>
            <ac:spMk id="3" creationId="{48938AB8-AD63-FD1B-EA7B-494C7D21217C}"/>
          </ac:spMkLst>
        </pc:spChg>
      </pc:sldChg>
      <pc:sldChg chg="addSp delSp modSp add mod">
        <pc:chgData name="Pooja Udayanjali Kannuri" userId="707721dc-ee37-495a-86c4-acec82b0b53c" providerId="ADAL" clId="{F878D932-6612-4539-9289-7FF994818308}" dt="2024-02-19T21:22:27.512" v="3032" actId="403"/>
        <pc:sldMkLst>
          <pc:docMk/>
          <pc:sldMk cId="857365508" sldId="328"/>
        </pc:sldMkLst>
        <pc:spChg chg="mod">
          <ac:chgData name="Pooja Udayanjali Kannuri" userId="707721dc-ee37-495a-86c4-acec82b0b53c" providerId="ADAL" clId="{F878D932-6612-4539-9289-7FF994818308}" dt="2024-02-19T20:35:02.543" v="2615" actId="20577"/>
          <ac:spMkLst>
            <pc:docMk/>
            <pc:sldMk cId="857365508" sldId="328"/>
            <ac:spMk id="2" creationId="{16904BA2-1139-57C7-23C6-CC5203CDAFC1}"/>
          </ac:spMkLst>
        </pc:spChg>
        <pc:spChg chg="del mod">
          <ac:chgData name="Pooja Udayanjali Kannuri" userId="707721dc-ee37-495a-86c4-acec82b0b53c" providerId="ADAL" clId="{F878D932-6612-4539-9289-7FF994818308}" dt="2024-02-19T20:42:51.929" v="2702" actId="478"/>
          <ac:spMkLst>
            <pc:docMk/>
            <pc:sldMk cId="857365508" sldId="328"/>
            <ac:spMk id="3" creationId="{9BFF1DBB-7F82-ED8B-4603-9659669D39C6}"/>
          </ac:spMkLst>
        </pc:spChg>
        <pc:spChg chg="add mod">
          <ac:chgData name="Pooja Udayanjali Kannuri" userId="707721dc-ee37-495a-86c4-acec82b0b53c" providerId="ADAL" clId="{F878D932-6612-4539-9289-7FF994818308}" dt="2024-02-19T20:38:08.274" v="2640"/>
          <ac:spMkLst>
            <pc:docMk/>
            <pc:sldMk cId="857365508" sldId="328"/>
            <ac:spMk id="4" creationId="{6B9FC4A3-A26F-5436-4B74-310DA68A8B80}"/>
          </ac:spMkLst>
        </pc:spChg>
        <pc:spChg chg="add mod">
          <ac:chgData name="Pooja Udayanjali Kannuri" userId="707721dc-ee37-495a-86c4-acec82b0b53c" providerId="ADAL" clId="{F878D932-6612-4539-9289-7FF994818308}" dt="2024-02-19T20:38:08.274" v="2640"/>
          <ac:spMkLst>
            <pc:docMk/>
            <pc:sldMk cId="857365508" sldId="328"/>
            <ac:spMk id="5" creationId="{585D8F36-3B64-115F-1CA4-7D6ED77BF29C}"/>
          </ac:spMkLst>
        </pc:spChg>
        <pc:spChg chg="add mod">
          <ac:chgData name="Pooja Udayanjali Kannuri" userId="707721dc-ee37-495a-86c4-acec82b0b53c" providerId="ADAL" clId="{F878D932-6612-4539-9289-7FF994818308}" dt="2024-02-19T20:38:08.274" v="2640"/>
          <ac:spMkLst>
            <pc:docMk/>
            <pc:sldMk cId="857365508" sldId="328"/>
            <ac:spMk id="6" creationId="{C274E472-EE1B-D077-C437-6DF855D7C406}"/>
          </ac:spMkLst>
        </pc:spChg>
        <pc:spChg chg="add mod">
          <ac:chgData name="Pooja Udayanjali Kannuri" userId="707721dc-ee37-495a-86c4-acec82b0b53c" providerId="ADAL" clId="{F878D932-6612-4539-9289-7FF994818308}" dt="2024-02-19T20:38:08.274" v="2640"/>
          <ac:spMkLst>
            <pc:docMk/>
            <pc:sldMk cId="857365508" sldId="328"/>
            <ac:spMk id="7" creationId="{07B05D65-9B1A-7550-C542-88D3031DC717}"/>
          </ac:spMkLst>
        </pc:spChg>
        <pc:spChg chg="add mod">
          <ac:chgData name="Pooja Udayanjali Kannuri" userId="707721dc-ee37-495a-86c4-acec82b0b53c" providerId="ADAL" clId="{F878D932-6612-4539-9289-7FF994818308}" dt="2024-02-19T20:38:08.274" v="2640"/>
          <ac:spMkLst>
            <pc:docMk/>
            <pc:sldMk cId="857365508" sldId="328"/>
            <ac:spMk id="8" creationId="{86090EB1-3511-5203-828F-91050D9E104B}"/>
          </ac:spMkLst>
        </pc:spChg>
        <pc:spChg chg="add mod">
          <ac:chgData name="Pooja Udayanjali Kannuri" userId="707721dc-ee37-495a-86c4-acec82b0b53c" providerId="ADAL" clId="{F878D932-6612-4539-9289-7FF994818308}" dt="2024-02-19T20:38:08.274" v="2640"/>
          <ac:spMkLst>
            <pc:docMk/>
            <pc:sldMk cId="857365508" sldId="328"/>
            <ac:spMk id="9" creationId="{0C2278E2-374C-362B-BD8C-97BF1EFCC58E}"/>
          </ac:spMkLst>
        </pc:spChg>
        <pc:spChg chg="add mod">
          <ac:chgData name="Pooja Udayanjali Kannuri" userId="707721dc-ee37-495a-86c4-acec82b0b53c" providerId="ADAL" clId="{F878D932-6612-4539-9289-7FF994818308}" dt="2024-02-19T20:38:04.622" v="2639"/>
          <ac:spMkLst>
            <pc:docMk/>
            <pc:sldMk cId="857365508" sldId="328"/>
            <ac:spMk id="10" creationId="{C24024A8-1A38-3898-1C47-41C04154E67E}"/>
          </ac:spMkLst>
        </pc:spChg>
        <pc:spChg chg="add mod">
          <ac:chgData name="Pooja Udayanjali Kannuri" userId="707721dc-ee37-495a-86c4-acec82b0b53c" providerId="ADAL" clId="{F878D932-6612-4539-9289-7FF994818308}" dt="2024-02-19T20:38:04.622" v="2639"/>
          <ac:spMkLst>
            <pc:docMk/>
            <pc:sldMk cId="857365508" sldId="328"/>
            <ac:spMk id="11" creationId="{6932462C-B598-3D5B-5844-A7FAE3596694}"/>
          </ac:spMkLst>
        </pc:spChg>
        <pc:spChg chg="add mod">
          <ac:chgData name="Pooja Udayanjali Kannuri" userId="707721dc-ee37-495a-86c4-acec82b0b53c" providerId="ADAL" clId="{F878D932-6612-4539-9289-7FF994818308}" dt="2024-02-19T20:38:04.622" v="2639"/>
          <ac:spMkLst>
            <pc:docMk/>
            <pc:sldMk cId="857365508" sldId="328"/>
            <ac:spMk id="12" creationId="{89D57A84-9755-FA2F-9247-2C30EBB42C8D}"/>
          </ac:spMkLst>
        </pc:spChg>
        <pc:spChg chg="mod">
          <ac:chgData name="Pooja Udayanjali Kannuri" userId="707721dc-ee37-495a-86c4-acec82b0b53c" providerId="ADAL" clId="{F878D932-6612-4539-9289-7FF994818308}" dt="2024-02-19T20:38:04.622" v="2639"/>
          <ac:spMkLst>
            <pc:docMk/>
            <pc:sldMk cId="857365508" sldId="328"/>
            <ac:spMk id="14" creationId="{E0B9DBBC-A82D-25C3-00B6-E26E88B58443}"/>
          </ac:spMkLst>
        </pc:spChg>
        <pc:spChg chg="mod">
          <ac:chgData name="Pooja Udayanjali Kannuri" userId="707721dc-ee37-495a-86c4-acec82b0b53c" providerId="ADAL" clId="{F878D932-6612-4539-9289-7FF994818308}" dt="2024-02-19T20:38:04.622" v="2639"/>
          <ac:spMkLst>
            <pc:docMk/>
            <pc:sldMk cId="857365508" sldId="328"/>
            <ac:spMk id="15" creationId="{BA451F51-48C0-713E-93F3-1A3C668C5DA6}"/>
          </ac:spMkLst>
        </pc:spChg>
        <pc:spChg chg="mod">
          <ac:chgData name="Pooja Udayanjali Kannuri" userId="707721dc-ee37-495a-86c4-acec82b0b53c" providerId="ADAL" clId="{F878D932-6612-4539-9289-7FF994818308}" dt="2024-02-19T20:38:04.622" v="2639"/>
          <ac:spMkLst>
            <pc:docMk/>
            <pc:sldMk cId="857365508" sldId="328"/>
            <ac:spMk id="17" creationId="{62F5C2CA-5B3C-EDA4-EFD0-EDCE14F59CAB}"/>
          </ac:spMkLst>
        </pc:spChg>
        <pc:spChg chg="mod">
          <ac:chgData name="Pooja Udayanjali Kannuri" userId="707721dc-ee37-495a-86c4-acec82b0b53c" providerId="ADAL" clId="{F878D932-6612-4539-9289-7FF994818308}" dt="2024-02-19T20:38:04.622" v="2639"/>
          <ac:spMkLst>
            <pc:docMk/>
            <pc:sldMk cId="857365508" sldId="328"/>
            <ac:spMk id="18" creationId="{D53771B5-59AF-C3BC-64BE-80508FBE3B6F}"/>
          </ac:spMkLst>
        </pc:spChg>
        <pc:spChg chg="mod">
          <ac:chgData name="Pooja Udayanjali Kannuri" userId="707721dc-ee37-495a-86c4-acec82b0b53c" providerId="ADAL" clId="{F878D932-6612-4539-9289-7FF994818308}" dt="2024-02-19T20:38:04.622" v="2639"/>
          <ac:spMkLst>
            <pc:docMk/>
            <pc:sldMk cId="857365508" sldId="328"/>
            <ac:spMk id="19" creationId="{5088574A-4734-6317-CBBE-F5070ED391E3}"/>
          </ac:spMkLst>
        </pc:spChg>
        <pc:spChg chg="mod">
          <ac:chgData name="Pooja Udayanjali Kannuri" userId="707721dc-ee37-495a-86c4-acec82b0b53c" providerId="ADAL" clId="{F878D932-6612-4539-9289-7FF994818308}" dt="2024-02-19T20:38:04.622" v="2639"/>
          <ac:spMkLst>
            <pc:docMk/>
            <pc:sldMk cId="857365508" sldId="328"/>
            <ac:spMk id="21" creationId="{062AE56E-936D-3912-6439-E6D21CD57280}"/>
          </ac:spMkLst>
        </pc:spChg>
        <pc:spChg chg="mod">
          <ac:chgData name="Pooja Udayanjali Kannuri" userId="707721dc-ee37-495a-86c4-acec82b0b53c" providerId="ADAL" clId="{F878D932-6612-4539-9289-7FF994818308}" dt="2024-02-19T20:38:04.622" v="2639"/>
          <ac:spMkLst>
            <pc:docMk/>
            <pc:sldMk cId="857365508" sldId="328"/>
            <ac:spMk id="22" creationId="{941CF13E-2EF9-7419-08CF-5CDF814B2535}"/>
          </ac:spMkLst>
        </pc:spChg>
        <pc:spChg chg="mod">
          <ac:chgData name="Pooja Udayanjali Kannuri" userId="707721dc-ee37-495a-86c4-acec82b0b53c" providerId="ADAL" clId="{F878D932-6612-4539-9289-7FF994818308}" dt="2024-02-19T20:38:04.622" v="2639"/>
          <ac:spMkLst>
            <pc:docMk/>
            <pc:sldMk cId="857365508" sldId="328"/>
            <ac:spMk id="23" creationId="{DB491E0C-0CC1-802E-E1A2-1637118A15EE}"/>
          </ac:spMkLst>
        </pc:spChg>
        <pc:spChg chg="mod">
          <ac:chgData name="Pooja Udayanjali Kannuri" userId="707721dc-ee37-495a-86c4-acec82b0b53c" providerId="ADAL" clId="{F878D932-6612-4539-9289-7FF994818308}" dt="2024-02-19T20:38:04.622" v="2639"/>
          <ac:spMkLst>
            <pc:docMk/>
            <pc:sldMk cId="857365508" sldId="328"/>
            <ac:spMk id="24" creationId="{DDA32B78-F110-1C5D-B9A5-AC40E2545397}"/>
          </ac:spMkLst>
        </pc:spChg>
        <pc:spChg chg="mod">
          <ac:chgData name="Pooja Udayanjali Kannuri" userId="707721dc-ee37-495a-86c4-acec82b0b53c" providerId="ADAL" clId="{F878D932-6612-4539-9289-7FF994818308}" dt="2024-02-19T20:38:04.622" v="2639"/>
          <ac:spMkLst>
            <pc:docMk/>
            <pc:sldMk cId="857365508" sldId="328"/>
            <ac:spMk id="25" creationId="{B2E4817B-F29A-4391-A8F3-235ECC031533}"/>
          </ac:spMkLst>
        </pc:spChg>
        <pc:spChg chg="mod">
          <ac:chgData name="Pooja Udayanjali Kannuri" userId="707721dc-ee37-495a-86c4-acec82b0b53c" providerId="ADAL" clId="{F878D932-6612-4539-9289-7FF994818308}" dt="2024-02-19T20:38:04.622" v="2639"/>
          <ac:spMkLst>
            <pc:docMk/>
            <pc:sldMk cId="857365508" sldId="328"/>
            <ac:spMk id="26" creationId="{6A8EACEA-E21E-067A-518F-526F6ED5265B}"/>
          </ac:spMkLst>
        </pc:spChg>
        <pc:spChg chg="add del mod">
          <ac:chgData name="Pooja Udayanjali Kannuri" userId="707721dc-ee37-495a-86c4-acec82b0b53c" providerId="ADAL" clId="{F878D932-6612-4539-9289-7FF994818308}" dt="2024-02-19T20:42:53.574" v="2703" actId="478"/>
          <ac:spMkLst>
            <pc:docMk/>
            <pc:sldMk cId="857365508" sldId="328"/>
            <ac:spMk id="28" creationId="{0DCB1512-1201-014A-EC2B-34EFE0F6E8DB}"/>
          </ac:spMkLst>
        </pc:spChg>
        <pc:spChg chg="add mod">
          <ac:chgData name="Pooja Udayanjali Kannuri" userId="707721dc-ee37-495a-86c4-acec82b0b53c" providerId="ADAL" clId="{F878D932-6612-4539-9289-7FF994818308}" dt="2024-02-19T20:46:36.938" v="2748" actId="164"/>
          <ac:spMkLst>
            <pc:docMk/>
            <pc:sldMk cId="857365508" sldId="328"/>
            <ac:spMk id="29" creationId="{496282F4-7CEF-AD5C-41A3-F07CC680112C}"/>
          </ac:spMkLst>
        </pc:spChg>
        <pc:spChg chg="add mod topLvl">
          <ac:chgData name="Pooja Udayanjali Kannuri" userId="707721dc-ee37-495a-86c4-acec82b0b53c" providerId="ADAL" clId="{F878D932-6612-4539-9289-7FF994818308}" dt="2024-02-19T20:51:03.022" v="2782" actId="1076"/>
          <ac:spMkLst>
            <pc:docMk/>
            <pc:sldMk cId="857365508" sldId="328"/>
            <ac:spMk id="30" creationId="{8159855A-60A8-3058-2B0E-D3C53D4F012F}"/>
          </ac:spMkLst>
        </pc:spChg>
        <pc:spChg chg="add mod">
          <ac:chgData name="Pooja Udayanjali Kannuri" userId="707721dc-ee37-495a-86c4-acec82b0b53c" providerId="ADAL" clId="{F878D932-6612-4539-9289-7FF994818308}" dt="2024-02-19T20:46:32.581" v="2747" actId="164"/>
          <ac:spMkLst>
            <pc:docMk/>
            <pc:sldMk cId="857365508" sldId="328"/>
            <ac:spMk id="31" creationId="{9142C628-67CF-C4D4-B562-DC71A8BBCE7E}"/>
          </ac:spMkLst>
        </pc:spChg>
        <pc:spChg chg="add mod">
          <ac:chgData name="Pooja Udayanjali Kannuri" userId="707721dc-ee37-495a-86c4-acec82b0b53c" providerId="ADAL" clId="{F878D932-6612-4539-9289-7FF994818308}" dt="2024-02-19T21:22:21.390" v="3030" actId="403"/>
          <ac:spMkLst>
            <pc:docMk/>
            <pc:sldMk cId="857365508" sldId="328"/>
            <ac:spMk id="32" creationId="{1646D216-CF4C-8BBE-7A18-BD0EC877FAD7}"/>
          </ac:spMkLst>
        </pc:spChg>
        <pc:spChg chg="add mod topLvl">
          <ac:chgData name="Pooja Udayanjali Kannuri" userId="707721dc-ee37-495a-86c4-acec82b0b53c" providerId="ADAL" clId="{F878D932-6612-4539-9289-7FF994818308}" dt="2024-02-19T21:22:24.391" v="3031" actId="403"/>
          <ac:spMkLst>
            <pc:docMk/>
            <pc:sldMk cId="857365508" sldId="328"/>
            <ac:spMk id="33" creationId="{45392A8A-D0AE-D283-E9E0-9D03B60A9AAD}"/>
          </ac:spMkLst>
        </pc:spChg>
        <pc:spChg chg="add mod">
          <ac:chgData name="Pooja Udayanjali Kannuri" userId="707721dc-ee37-495a-86c4-acec82b0b53c" providerId="ADAL" clId="{F878D932-6612-4539-9289-7FF994818308}" dt="2024-02-19T21:22:27.512" v="3032" actId="403"/>
          <ac:spMkLst>
            <pc:docMk/>
            <pc:sldMk cId="857365508" sldId="328"/>
            <ac:spMk id="34" creationId="{43EB48A9-4162-BC3A-B633-C742C69C8341}"/>
          </ac:spMkLst>
        </pc:spChg>
        <pc:spChg chg="add mod">
          <ac:chgData name="Pooja Udayanjali Kannuri" userId="707721dc-ee37-495a-86c4-acec82b0b53c" providerId="ADAL" clId="{F878D932-6612-4539-9289-7FF994818308}" dt="2024-02-19T20:46:36.938" v="2748" actId="164"/>
          <ac:spMkLst>
            <pc:docMk/>
            <pc:sldMk cId="857365508" sldId="328"/>
            <ac:spMk id="35" creationId="{C6886A82-348B-9830-14BF-F41942CD0507}"/>
          </ac:spMkLst>
        </pc:spChg>
        <pc:spChg chg="add mod">
          <ac:chgData name="Pooja Udayanjali Kannuri" userId="707721dc-ee37-495a-86c4-acec82b0b53c" providerId="ADAL" clId="{F878D932-6612-4539-9289-7FF994818308}" dt="2024-02-19T20:46:32.581" v="2747" actId="164"/>
          <ac:spMkLst>
            <pc:docMk/>
            <pc:sldMk cId="857365508" sldId="328"/>
            <ac:spMk id="36" creationId="{6F6C7B06-F345-9AF5-8727-7861FDB759FF}"/>
          </ac:spMkLst>
        </pc:spChg>
        <pc:spChg chg="add mod topLvl">
          <ac:chgData name="Pooja Udayanjali Kannuri" userId="707721dc-ee37-495a-86c4-acec82b0b53c" providerId="ADAL" clId="{F878D932-6612-4539-9289-7FF994818308}" dt="2024-02-19T20:51:13.881" v="2784" actId="1076"/>
          <ac:spMkLst>
            <pc:docMk/>
            <pc:sldMk cId="857365508" sldId="328"/>
            <ac:spMk id="37" creationId="{242794A6-2DC8-26B6-7FDA-18256F7DFAE3}"/>
          </ac:spMkLst>
        </pc:spChg>
        <pc:spChg chg="del mod">
          <ac:chgData name="Pooja Udayanjali Kannuri" userId="707721dc-ee37-495a-86c4-acec82b0b53c" providerId="ADAL" clId="{F878D932-6612-4539-9289-7FF994818308}" dt="2024-02-19T20:50:10.886" v="2771" actId="478"/>
          <ac:spMkLst>
            <pc:docMk/>
            <pc:sldMk cId="857365508" sldId="328"/>
            <ac:spMk id="39" creationId="{0986549A-F6FF-E4E6-F85D-8BBCDFC8EBDA}"/>
          </ac:spMkLst>
        </pc:spChg>
        <pc:spChg chg="del mod">
          <ac:chgData name="Pooja Udayanjali Kannuri" userId="707721dc-ee37-495a-86c4-acec82b0b53c" providerId="ADAL" clId="{F878D932-6612-4539-9289-7FF994818308}" dt="2024-02-19T20:50:13.583" v="2772" actId="478"/>
          <ac:spMkLst>
            <pc:docMk/>
            <pc:sldMk cId="857365508" sldId="328"/>
            <ac:spMk id="40" creationId="{E6C8E3BA-97AB-A7E0-3A3E-B2B5B9B2DE81}"/>
          </ac:spMkLst>
        </pc:spChg>
        <pc:spChg chg="del mod">
          <ac:chgData name="Pooja Udayanjali Kannuri" userId="707721dc-ee37-495a-86c4-acec82b0b53c" providerId="ADAL" clId="{F878D932-6612-4539-9289-7FF994818308}" dt="2024-02-19T20:48:11.828" v="2757" actId="478"/>
          <ac:spMkLst>
            <pc:docMk/>
            <pc:sldMk cId="857365508" sldId="328"/>
            <ac:spMk id="42" creationId="{A392B3AB-D1C7-1BB0-7175-9AE829B0E53F}"/>
          </ac:spMkLst>
        </pc:spChg>
        <pc:spChg chg="del mod">
          <ac:chgData name="Pooja Udayanjali Kannuri" userId="707721dc-ee37-495a-86c4-acec82b0b53c" providerId="ADAL" clId="{F878D932-6612-4539-9289-7FF994818308}" dt="2024-02-19T20:48:09.336" v="2756" actId="478"/>
          <ac:spMkLst>
            <pc:docMk/>
            <pc:sldMk cId="857365508" sldId="328"/>
            <ac:spMk id="43" creationId="{F52B5483-A4A2-D351-E8C2-4AACC3EAC1C0}"/>
          </ac:spMkLst>
        </pc:spChg>
        <pc:spChg chg="del mod">
          <ac:chgData name="Pooja Udayanjali Kannuri" userId="707721dc-ee37-495a-86c4-acec82b0b53c" providerId="ADAL" clId="{F878D932-6612-4539-9289-7FF994818308}" dt="2024-02-19T20:48:19.194" v="2759" actId="478"/>
          <ac:spMkLst>
            <pc:docMk/>
            <pc:sldMk cId="857365508" sldId="328"/>
            <ac:spMk id="44" creationId="{2F6E95B1-DC1B-4A95-9C0A-CF546900933C}"/>
          </ac:spMkLst>
        </pc:spChg>
        <pc:spChg chg="del mod">
          <ac:chgData name="Pooja Udayanjali Kannuri" userId="707721dc-ee37-495a-86c4-acec82b0b53c" providerId="ADAL" clId="{F878D932-6612-4539-9289-7FF994818308}" dt="2024-02-19T20:52:27.789" v="2792" actId="478"/>
          <ac:spMkLst>
            <pc:docMk/>
            <pc:sldMk cId="857365508" sldId="328"/>
            <ac:spMk id="46" creationId="{C1CA902B-6DE6-9A51-FC3E-9670BF358B0F}"/>
          </ac:spMkLst>
        </pc:spChg>
        <pc:spChg chg="del mod">
          <ac:chgData name="Pooja Udayanjali Kannuri" userId="707721dc-ee37-495a-86c4-acec82b0b53c" providerId="ADAL" clId="{F878D932-6612-4539-9289-7FF994818308}" dt="2024-02-19T20:52:07.052" v="2789" actId="478"/>
          <ac:spMkLst>
            <pc:docMk/>
            <pc:sldMk cId="857365508" sldId="328"/>
            <ac:spMk id="47" creationId="{5228F74B-5094-8B6E-459F-B52752464561}"/>
          </ac:spMkLst>
        </pc:spChg>
        <pc:spChg chg="del mod">
          <ac:chgData name="Pooja Udayanjali Kannuri" userId="707721dc-ee37-495a-86c4-acec82b0b53c" providerId="ADAL" clId="{F878D932-6612-4539-9289-7FF994818308}" dt="2024-02-19T20:52:24.473" v="2791" actId="478"/>
          <ac:spMkLst>
            <pc:docMk/>
            <pc:sldMk cId="857365508" sldId="328"/>
            <ac:spMk id="48" creationId="{DBD497FE-39DD-1D3A-975A-93500BDADA25}"/>
          </ac:spMkLst>
        </pc:spChg>
        <pc:spChg chg="del mod">
          <ac:chgData name="Pooja Udayanjali Kannuri" userId="707721dc-ee37-495a-86c4-acec82b0b53c" providerId="ADAL" clId="{F878D932-6612-4539-9289-7FF994818308}" dt="2024-02-19T20:52:31.242" v="2793" actId="478"/>
          <ac:spMkLst>
            <pc:docMk/>
            <pc:sldMk cId="857365508" sldId="328"/>
            <ac:spMk id="49" creationId="{605E7DFA-E149-FEA9-27A3-3D60A90DCAD1}"/>
          </ac:spMkLst>
        </pc:spChg>
        <pc:spChg chg="del mod">
          <ac:chgData name="Pooja Udayanjali Kannuri" userId="707721dc-ee37-495a-86c4-acec82b0b53c" providerId="ADAL" clId="{F878D932-6612-4539-9289-7FF994818308}" dt="2024-02-19T20:52:21.088" v="2790" actId="478"/>
          <ac:spMkLst>
            <pc:docMk/>
            <pc:sldMk cId="857365508" sldId="328"/>
            <ac:spMk id="50" creationId="{F91E177D-26BC-E9B2-960E-7CABC45606C3}"/>
          </ac:spMkLst>
        </pc:spChg>
        <pc:spChg chg="del mod">
          <ac:chgData name="Pooja Udayanjali Kannuri" userId="707721dc-ee37-495a-86c4-acec82b0b53c" providerId="ADAL" clId="{F878D932-6612-4539-9289-7FF994818308}" dt="2024-02-19T20:52:04.470" v="2788" actId="478"/>
          <ac:spMkLst>
            <pc:docMk/>
            <pc:sldMk cId="857365508" sldId="328"/>
            <ac:spMk id="51" creationId="{1BE7D708-981B-7B2D-5575-B253B3083312}"/>
          </ac:spMkLst>
        </pc:spChg>
        <pc:spChg chg="add mod ord">
          <ac:chgData name="Pooja Udayanjali Kannuri" userId="707721dc-ee37-495a-86c4-acec82b0b53c" providerId="ADAL" clId="{F878D932-6612-4539-9289-7FF994818308}" dt="2024-02-19T20:46:36.938" v="2748" actId="164"/>
          <ac:spMkLst>
            <pc:docMk/>
            <pc:sldMk cId="857365508" sldId="328"/>
            <ac:spMk id="52" creationId="{DF1C8EA3-0B08-5306-D1C4-80889D13C640}"/>
          </ac:spMkLst>
        </pc:spChg>
        <pc:spChg chg="add mod ord">
          <ac:chgData name="Pooja Udayanjali Kannuri" userId="707721dc-ee37-495a-86c4-acec82b0b53c" providerId="ADAL" clId="{F878D932-6612-4539-9289-7FF994818308}" dt="2024-02-19T20:46:32.581" v="2747" actId="164"/>
          <ac:spMkLst>
            <pc:docMk/>
            <pc:sldMk cId="857365508" sldId="328"/>
            <ac:spMk id="53" creationId="{B879932A-5BBC-C9A4-DDF2-5D6402EB23D4}"/>
          </ac:spMkLst>
        </pc:spChg>
        <pc:spChg chg="add mod ord topLvl">
          <ac:chgData name="Pooja Udayanjali Kannuri" userId="707721dc-ee37-495a-86c4-acec82b0b53c" providerId="ADAL" clId="{F878D932-6612-4539-9289-7FF994818308}" dt="2024-02-19T20:50:49.912" v="2780" actId="165"/>
          <ac:spMkLst>
            <pc:docMk/>
            <pc:sldMk cId="857365508" sldId="328"/>
            <ac:spMk id="54" creationId="{B017A44A-E11C-4ED1-8128-ED3218364806}"/>
          </ac:spMkLst>
        </pc:spChg>
        <pc:grpChg chg="add mod">
          <ac:chgData name="Pooja Udayanjali Kannuri" userId="707721dc-ee37-495a-86c4-acec82b0b53c" providerId="ADAL" clId="{F878D932-6612-4539-9289-7FF994818308}" dt="2024-02-19T20:38:04.622" v="2639"/>
          <ac:grpSpMkLst>
            <pc:docMk/>
            <pc:sldMk cId="857365508" sldId="328"/>
            <ac:grpSpMk id="13" creationId="{E2E87DE6-3AD1-3B00-18CD-5CF9E6E5293F}"/>
          </ac:grpSpMkLst>
        </pc:grpChg>
        <pc:grpChg chg="add mod">
          <ac:chgData name="Pooja Udayanjali Kannuri" userId="707721dc-ee37-495a-86c4-acec82b0b53c" providerId="ADAL" clId="{F878D932-6612-4539-9289-7FF994818308}" dt="2024-02-19T20:38:04.622" v="2639"/>
          <ac:grpSpMkLst>
            <pc:docMk/>
            <pc:sldMk cId="857365508" sldId="328"/>
            <ac:grpSpMk id="16" creationId="{679FCF7B-3069-A85E-86C0-3FED9F95270D}"/>
          </ac:grpSpMkLst>
        </pc:grpChg>
        <pc:grpChg chg="add mod">
          <ac:chgData name="Pooja Udayanjali Kannuri" userId="707721dc-ee37-495a-86c4-acec82b0b53c" providerId="ADAL" clId="{F878D932-6612-4539-9289-7FF994818308}" dt="2024-02-19T20:38:04.622" v="2639"/>
          <ac:grpSpMkLst>
            <pc:docMk/>
            <pc:sldMk cId="857365508" sldId="328"/>
            <ac:grpSpMk id="20" creationId="{BAECEAB1-FBDE-711D-B66B-521999CBA9AA}"/>
          </ac:grpSpMkLst>
        </pc:grpChg>
        <pc:grpChg chg="add del mod">
          <ac:chgData name="Pooja Udayanjali Kannuri" userId="707721dc-ee37-495a-86c4-acec82b0b53c" providerId="ADAL" clId="{F878D932-6612-4539-9289-7FF994818308}" dt="2024-02-19T20:50:10.886" v="2771" actId="478"/>
          <ac:grpSpMkLst>
            <pc:docMk/>
            <pc:sldMk cId="857365508" sldId="328"/>
            <ac:grpSpMk id="38" creationId="{0DD22BFD-4A93-7456-90E7-5C9BF4EFDC99}"/>
          </ac:grpSpMkLst>
        </pc:grpChg>
        <pc:grpChg chg="add del mod">
          <ac:chgData name="Pooja Udayanjali Kannuri" userId="707721dc-ee37-495a-86c4-acec82b0b53c" providerId="ADAL" clId="{F878D932-6612-4539-9289-7FF994818308}" dt="2024-02-19T20:48:11.828" v="2757" actId="478"/>
          <ac:grpSpMkLst>
            <pc:docMk/>
            <pc:sldMk cId="857365508" sldId="328"/>
            <ac:grpSpMk id="41" creationId="{03C74D9C-E449-9398-3FFD-F3FE9A7331B6}"/>
          </ac:grpSpMkLst>
        </pc:grpChg>
        <pc:grpChg chg="add del mod">
          <ac:chgData name="Pooja Udayanjali Kannuri" userId="707721dc-ee37-495a-86c4-acec82b0b53c" providerId="ADAL" clId="{F878D932-6612-4539-9289-7FF994818308}" dt="2024-02-19T20:52:27.789" v="2792" actId="478"/>
          <ac:grpSpMkLst>
            <pc:docMk/>
            <pc:sldMk cId="857365508" sldId="328"/>
            <ac:grpSpMk id="45" creationId="{3933AE2A-4889-7083-E71C-3D338532093D}"/>
          </ac:grpSpMkLst>
        </pc:grpChg>
        <pc:grpChg chg="add del mod">
          <ac:chgData name="Pooja Udayanjali Kannuri" userId="707721dc-ee37-495a-86c4-acec82b0b53c" providerId="ADAL" clId="{F878D932-6612-4539-9289-7FF994818308}" dt="2024-02-19T20:50:49.912" v="2780" actId="165"/>
          <ac:grpSpMkLst>
            <pc:docMk/>
            <pc:sldMk cId="857365508" sldId="328"/>
            <ac:grpSpMk id="55" creationId="{352354E5-63B2-A3E7-A334-72DEC1E496D4}"/>
          </ac:grpSpMkLst>
        </pc:grpChg>
        <pc:grpChg chg="add mod">
          <ac:chgData name="Pooja Udayanjali Kannuri" userId="707721dc-ee37-495a-86c4-acec82b0b53c" providerId="ADAL" clId="{F878D932-6612-4539-9289-7FF994818308}" dt="2024-02-19T20:46:54.414" v="2751" actId="555"/>
          <ac:grpSpMkLst>
            <pc:docMk/>
            <pc:sldMk cId="857365508" sldId="328"/>
            <ac:grpSpMk id="56" creationId="{6A0AE161-11E9-1167-D5DD-9C8266D8E474}"/>
          </ac:grpSpMkLst>
        </pc:grpChg>
        <pc:grpChg chg="add mod">
          <ac:chgData name="Pooja Udayanjali Kannuri" userId="707721dc-ee37-495a-86c4-acec82b0b53c" providerId="ADAL" clId="{F878D932-6612-4539-9289-7FF994818308}" dt="2024-02-19T20:46:54.414" v="2751" actId="555"/>
          <ac:grpSpMkLst>
            <pc:docMk/>
            <pc:sldMk cId="857365508" sldId="328"/>
            <ac:grpSpMk id="57" creationId="{BC56799A-612B-AA98-A161-074C6BD776B6}"/>
          </ac:grpSpMkLst>
        </pc:grpChg>
        <pc:picChg chg="add mod">
          <ac:chgData name="Pooja Udayanjali Kannuri" userId="707721dc-ee37-495a-86c4-acec82b0b53c" providerId="ADAL" clId="{F878D932-6612-4539-9289-7FF994818308}" dt="2024-02-19T20:48:38.424" v="2765" actId="1076"/>
          <ac:picMkLst>
            <pc:docMk/>
            <pc:sldMk cId="857365508" sldId="328"/>
            <ac:picMk id="2050" creationId="{9735D227-5A56-28E5-F465-67017A838900}"/>
          </ac:picMkLst>
        </pc:picChg>
        <pc:picChg chg="add">
          <ac:chgData name="Pooja Udayanjali Kannuri" userId="707721dc-ee37-495a-86c4-acec82b0b53c" providerId="ADAL" clId="{F878D932-6612-4539-9289-7FF994818308}" dt="2024-02-19T20:49:11.202" v="2766"/>
          <ac:picMkLst>
            <pc:docMk/>
            <pc:sldMk cId="857365508" sldId="328"/>
            <ac:picMk id="2052" creationId="{EC637C83-DA8A-3082-ACBD-AC51B6E0B185}"/>
          </ac:picMkLst>
        </pc:picChg>
        <pc:picChg chg="add">
          <ac:chgData name="Pooja Udayanjali Kannuri" userId="707721dc-ee37-495a-86c4-acec82b0b53c" providerId="ADAL" clId="{F878D932-6612-4539-9289-7FF994818308}" dt="2024-02-19T20:49:22.810" v="2767"/>
          <ac:picMkLst>
            <pc:docMk/>
            <pc:sldMk cId="857365508" sldId="328"/>
            <ac:picMk id="2054" creationId="{66AD0F90-E02D-53AE-B1C2-268CC5615FB6}"/>
          </ac:picMkLst>
        </pc:picChg>
        <pc:picChg chg="add">
          <ac:chgData name="Pooja Udayanjali Kannuri" userId="707721dc-ee37-495a-86c4-acec82b0b53c" providerId="ADAL" clId="{F878D932-6612-4539-9289-7FF994818308}" dt="2024-02-19T20:49:38.700" v="2768"/>
          <ac:picMkLst>
            <pc:docMk/>
            <pc:sldMk cId="857365508" sldId="328"/>
            <ac:picMk id="2056" creationId="{6CD7EEEB-B2D2-6949-0797-B55BF767558A}"/>
          </ac:picMkLst>
        </pc:picChg>
        <pc:picChg chg="add mod">
          <ac:chgData name="Pooja Udayanjali Kannuri" userId="707721dc-ee37-495a-86c4-acec82b0b53c" providerId="ADAL" clId="{F878D932-6612-4539-9289-7FF994818308}" dt="2024-02-19T20:51:18.148" v="2785" actId="1076"/>
          <ac:picMkLst>
            <pc:docMk/>
            <pc:sldMk cId="857365508" sldId="328"/>
            <ac:picMk id="2058" creationId="{ACDF32FC-20A2-BE75-0167-360CCDB2C1C7}"/>
          </ac:picMkLst>
        </pc:picChg>
        <pc:picChg chg="add mod">
          <ac:chgData name="Pooja Udayanjali Kannuri" userId="707721dc-ee37-495a-86c4-acec82b0b53c" providerId="ADAL" clId="{F878D932-6612-4539-9289-7FF994818308}" dt="2024-02-19T20:52:56.633" v="2802" actId="1037"/>
          <ac:picMkLst>
            <pc:docMk/>
            <pc:sldMk cId="857365508" sldId="328"/>
            <ac:picMk id="2060" creationId="{8BC14232-9B45-23B0-9F37-440F2BD589F0}"/>
          </ac:picMkLst>
        </pc:picChg>
      </pc:sldChg>
      <pc:sldChg chg="modSp add del mod">
        <pc:chgData name="Pooja Udayanjali Kannuri" userId="707721dc-ee37-495a-86c4-acec82b0b53c" providerId="ADAL" clId="{F878D932-6612-4539-9289-7FF994818308}" dt="2024-02-19T21:19:01.528" v="2978" actId="47"/>
        <pc:sldMkLst>
          <pc:docMk/>
          <pc:sldMk cId="400320540" sldId="329"/>
        </pc:sldMkLst>
        <pc:spChg chg="mod">
          <ac:chgData name="Pooja Udayanjali Kannuri" userId="707721dc-ee37-495a-86c4-acec82b0b53c" providerId="ADAL" clId="{F878D932-6612-4539-9289-7FF994818308}" dt="2024-02-19T20:35:07.794" v="2627" actId="20577"/>
          <ac:spMkLst>
            <pc:docMk/>
            <pc:sldMk cId="400320540" sldId="329"/>
            <ac:spMk id="2" creationId="{AA0BC4AC-FF50-C4E0-9BC6-0AAAB29E3F9A}"/>
          </ac:spMkLst>
        </pc:spChg>
        <pc:spChg chg="mod">
          <ac:chgData name="Pooja Udayanjali Kannuri" userId="707721dc-ee37-495a-86c4-acec82b0b53c" providerId="ADAL" clId="{F878D932-6612-4539-9289-7FF994818308}" dt="2024-02-19T20:36:12.792" v="2638" actId="20577"/>
          <ac:spMkLst>
            <pc:docMk/>
            <pc:sldMk cId="400320540" sldId="329"/>
            <ac:spMk id="3" creationId="{37BF9BBB-5AB0-EA9E-B4C5-505BF50AF77B}"/>
          </ac:spMkLst>
        </pc:spChg>
      </pc:sldChg>
      <pc:sldChg chg="addSp delSp modSp add mod">
        <pc:chgData name="Pooja Udayanjali Kannuri" userId="707721dc-ee37-495a-86c4-acec82b0b53c" providerId="ADAL" clId="{F878D932-6612-4539-9289-7FF994818308}" dt="2024-02-19T21:58:23.613" v="3057" actId="208"/>
        <pc:sldMkLst>
          <pc:docMk/>
          <pc:sldMk cId="1846839186" sldId="330"/>
        </pc:sldMkLst>
        <pc:spChg chg="del">
          <ac:chgData name="Pooja Udayanjali Kannuri" userId="707721dc-ee37-495a-86c4-acec82b0b53c" providerId="ADAL" clId="{F878D932-6612-4539-9289-7FF994818308}" dt="2024-02-19T20:54:24.081" v="2804" actId="478"/>
          <ac:spMkLst>
            <pc:docMk/>
            <pc:sldMk cId="1846839186" sldId="330"/>
            <ac:spMk id="3" creationId="{D7419825-1DB7-8487-E514-63F2E20D475A}"/>
          </ac:spMkLst>
        </pc:spChg>
        <pc:spChg chg="add del mod">
          <ac:chgData name="Pooja Udayanjali Kannuri" userId="707721dc-ee37-495a-86c4-acec82b0b53c" providerId="ADAL" clId="{F878D932-6612-4539-9289-7FF994818308}" dt="2024-02-19T20:54:25.472" v="2805" actId="478"/>
          <ac:spMkLst>
            <pc:docMk/>
            <pc:sldMk cId="1846839186" sldId="330"/>
            <ac:spMk id="5" creationId="{D9DEA2F0-D9AF-036E-8D24-302A2889379C}"/>
          </ac:spMkLst>
        </pc:spChg>
        <pc:spChg chg="add del mod">
          <ac:chgData name="Pooja Udayanjali Kannuri" userId="707721dc-ee37-495a-86c4-acec82b0b53c" providerId="ADAL" clId="{F878D932-6612-4539-9289-7FF994818308}" dt="2024-02-19T20:55:21.740" v="2814" actId="478"/>
          <ac:spMkLst>
            <pc:docMk/>
            <pc:sldMk cId="1846839186" sldId="330"/>
            <ac:spMk id="6" creationId="{0BCB0046-91CB-2B87-54B9-FE03B9FDDDCA}"/>
          </ac:spMkLst>
        </pc:spChg>
        <pc:spChg chg="add del mod">
          <ac:chgData name="Pooja Udayanjali Kannuri" userId="707721dc-ee37-495a-86c4-acec82b0b53c" providerId="ADAL" clId="{F878D932-6612-4539-9289-7FF994818308}" dt="2024-02-19T20:55:21.740" v="2814" actId="478"/>
          <ac:spMkLst>
            <pc:docMk/>
            <pc:sldMk cId="1846839186" sldId="330"/>
            <ac:spMk id="7" creationId="{6FFE33DE-9428-221E-BBC8-F1C0B79B3610}"/>
          </ac:spMkLst>
        </pc:spChg>
        <pc:spChg chg="add mod">
          <ac:chgData name="Pooja Udayanjali Kannuri" userId="707721dc-ee37-495a-86c4-acec82b0b53c" providerId="ADAL" clId="{F878D932-6612-4539-9289-7FF994818308}" dt="2024-02-19T21:06:23.443" v="2835" actId="688"/>
          <ac:spMkLst>
            <pc:docMk/>
            <pc:sldMk cId="1846839186" sldId="330"/>
            <ac:spMk id="8" creationId="{A7B09506-900B-D284-33CC-74E2913FA4A7}"/>
          </ac:spMkLst>
        </pc:spChg>
        <pc:spChg chg="add mod">
          <ac:chgData name="Pooja Udayanjali Kannuri" userId="707721dc-ee37-495a-86c4-acec82b0b53c" providerId="ADAL" clId="{F878D932-6612-4539-9289-7FF994818308}" dt="2024-02-19T21:58:23.613" v="3057" actId="208"/>
          <ac:spMkLst>
            <pc:docMk/>
            <pc:sldMk cId="1846839186" sldId="330"/>
            <ac:spMk id="9" creationId="{FD50B565-32B7-4010-2F1B-7BEEFD4787D6}"/>
          </ac:spMkLst>
        </pc:spChg>
        <pc:spChg chg="add mod">
          <ac:chgData name="Pooja Udayanjali Kannuri" userId="707721dc-ee37-495a-86c4-acec82b0b53c" providerId="ADAL" clId="{F878D932-6612-4539-9289-7FF994818308}" dt="2024-02-19T21:58:19.379" v="3055" actId="208"/>
          <ac:spMkLst>
            <pc:docMk/>
            <pc:sldMk cId="1846839186" sldId="330"/>
            <ac:spMk id="10" creationId="{F9384149-2A00-3D1F-433F-EAEECE77ADEE}"/>
          </ac:spMkLst>
        </pc:spChg>
        <pc:spChg chg="add mod">
          <ac:chgData name="Pooja Udayanjali Kannuri" userId="707721dc-ee37-495a-86c4-acec82b0b53c" providerId="ADAL" clId="{F878D932-6612-4539-9289-7FF994818308}" dt="2024-02-19T21:58:21.994" v="3056" actId="208"/>
          <ac:spMkLst>
            <pc:docMk/>
            <pc:sldMk cId="1846839186" sldId="330"/>
            <ac:spMk id="11" creationId="{9EA9C3E0-1AFB-6B8A-9968-D6BF39850546}"/>
          </ac:spMkLst>
        </pc:spChg>
        <pc:spChg chg="add mod">
          <ac:chgData name="Pooja Udayanjali Kannuri" userId="707721dc-ee37-495a-86c4-acec82b0b53c" providerId="ADAL" clId="{F878D932-6612-4539-9289-7FF994818308}" dt="2024-02-19T21:22:38.430" v="3033" actId="403"/>
          <ac:spMkLst>
            <pc:docMk/>
            <pc:sldMk cId="1846839186" sldId="330"/>
            <ac:spMk id="12" creationId="{4A540D8B-CAE9-CF03-CDB6-2C43959745B2}"/>
          </ac:spMkLst>
        </pc:spChg>
        <pc:spChg chg="add mod">
          <ac:chgData name="Pooja Udayanjali Kannuri" userId="707721dc-ee37-495a-86c4-acec82b0b53c" providerId="ADAL" clId="{F878D932-6612-4539-9289-7FF994818308}" dt="2024-02-19T21:22:45.288" v="3035" actId="403"/>
          <ac:spMkLst>
            <pc:docMk/>
            <pc:sldMk cId="1846839186" sldId="330"/>
            <ac:spMk id="13" creationId="{FAD9E3D5-B121-6D8E-23D4-6B5D5FB35F92}"/>
          </ac:spMkLst>
        </pc:spChg>
        <pc:spChg chg="add mod">
          <ac:chgData name="Pooja Udayanjali Kannuri" userId="707721dc-ee37-495a-86c4-acec82b0b53c" providerId="ADAL" clId="{F878D932-6612-4539-9289-7FF994818308}" dt="2024-02-19T21:22:41.702" v="3034" actId="403"/>
          <ac:spMkLst>
            <pc:docMk/>
            <pc:sldMk cId="1846839186" sldId="330"/>
            <ac:spMk id="14" creationId="{10173456-6AB7-6915-7F84-3E57B304F221}"/>
          </ac:spMkLst>
        </pc:spChg>
        <pc:cxnChg chg="add del mod">
          <ac:chgData name="Pooja Udayanjali Kannuri" userId="707721dc-ee37-495a-86c4-acec82b0b53c" providerId="ADAL" clId="{F878D932-6612-4539-9289-7FF994818308}" dt="2024-02-19T21:22:02.388" v="3029" actId="478"/>
          <ac:cxnSpMkLst>
            <pc:docMk/>
            <pc:sldMk cId="1846839186" sldId="330"/>
            <ac:cxnSpMk id="16" creationId="{486B4EE3-2FAB-0154-211F-963933F96C73}"/>
          </ac:cxnSpMkLst>
        </pc:cxnChg>
      </pc:sldChg>
      <pc:sldChg chg="addSp modSp new del mod">
        <pc:chgData name="Pooja Udayanjali Kannuri" userId="707721dc-ee37-495a-86c4-acec82b0b53c" providerId="ADAL" clId="{F878D932-6612-4539-9289-7FF994818308}" dt="2024-02-19T20:47:07.821" v="2752" actId="47"/>
        <pc:sldMkLst>
          <pc:docMk/>
          <pc:sldMk cId="4207895789" sldId="330"/>
        </pc:sldMkLst>
        <pc:spChg chg="add mod">
          <ac:chgData name="Pooja Udayanjali Kannuri" userId="707721dc-ee37-495a-86c4-acec82b0b53c" providerId="ADAL" clId="{F878D932-6612-4539-9289-7FF994818308}" dt="2024-02-19T20:40:37.717" v="2680" actId="1076"/>
          <ac:spMkLst>
            <pc:docMk/>
            <pc:sldMk cId="4207895789" sldId="330"/>
            <ac:spMk id="2" creationId="{4FDDCAB6-0DB8-AF0A-667C-F15853E7FE80}"/>
          </ac:spMkLst>
        </pc:spChg>
        <pc:spChg chg="add mod">
          <ac:chgData name="Pooja Udayanjali Kannuri" userId="707721dc-ee37-495a-86c4-acec82b0b53c" providerId="ADAL" clId="{F878D932-6612-4539-9289-7FF994818308}" dt="2024-02-19T20:42:45.511" v="2701" actId="1076"/>
          <ac:spMkLst>
            <pc:docMk/>
            <pc:sldMk cId="4207895789" sldId="330"/>
            <ac:spMk id="3" creationId="{F38D3179-B028-B7A5-0AD9-0BACDFB1E815}"/>
          </ac:spMkLst>
        </pc:spChg>
        <pc:spChg chg="add mod">
          <ac:chgData name="Pooja Udayanjali Kannuri" userId="707721dc-ee37-495a-86c4-acec82b0b53c" providerId="ADAL" clId="{F878D932-6612-4539-9289-7FF994818308}" dt="2024-02-19T20:42:29.190" v="2700" actId="1076"/>
          <ac:spMkLst>
            <pc:docMk/>
            <pc:sldMk cId="4207895789" sldId="330"/>
            <ac:spMk id="4" creationId="{3158C600-C551-AD78-9717-101245DC9674}"/>
          </ac:spMkLst>
        </pc:spChg>
        <pc:spChg chg="add mod">
          <ac:chgData name="Pooja Udayanjali Kannuri" userId="707721dc-ee37-495a-86c4-acec82b0b53c" providerId="ADAL" clId="{F878D932-6612-4539-9289-7FF994818308}" dt="2024-02-19T20:40:37.717" v="2680" actId="1076"/>
          <ac:spMkLst>
            <pc:docMk/>
            <pc:sldMk cId="4207895789" sldId="330"/>
            <ac:spMk id="5" creationId="{571A2B1B-AA8C-86B8-FD9A-C83C860BA4AA}"/>
          </ac:spMkLst>
        </pc:spChg>
        <pc:spChg chg="add mod">
          <ac:chgData name="Pooja Udayanjali Kannuri" userId="707721dc-ee37-495a-86c4-acec82b0b53c" providerId="ADAL" clId="{F878D932-6612-4539-9289-7FF994818308}" dt="2024-02-19T20:42:45.511" v="2701" actId="1076"/>
          <ac:spMkLst>
            <pc:docMk/>
            <pc:sldMk cId="4207895789" sldId="330"/>
            <ac:spMk id="6" creationId="{F36906D3-678F-CC40-1A9A-9C4E80F0AC1A}"/>
          </ac:spMkLst>
        </pc:spChg>
        <pc:spChg chg="add mod">
          <ac:chgData name="Pooja Udayanjali Kannuri" userId="707721dc-ee37-495a-86c4-acec82b0b53c" providerId="ADAL" clId="{F878D932-6612-4539-9289-7FF994818308}" dt="2024-02-19T20:42:18.657" v="2698" actId="1076"/>
          <ac:spMkLst>
            <pc:docMk/>
            <pc:sldMk cId="4207895789" sldId="330"/>
            <ac:spMk id="7" creationId="{6041B14D-0171-04A5-258E-1A54200FC732}"/>
          </ac:spMkLst>
        </pc:spChg>
        <pc:spChg chg="add mod">
          <ac:chgData name="Pooja Udayanjali Kannuri" userId="707721dc-ee37-495a-86c4-acec82b0b53c" providerId="ADAL" clId="{F878D932-6612-4539-9289-7FF994818308}" dt="2024-02-19T20:40:37.717" v="2680" actId="1076"/>
          <ac:spMkLst>
            <pc:docMk/>
            <pc:sldMk cId="4207895789" sldId="330"/>
            <ac:spMk id="8" creationId="{E6E9D6D6-F65B-B796-5ED7-DE2F39EAAD7D}"/>
          </ac:spMkLst>
        </pc:spChg>
        <pc:spChg chg="add mod">
          <ac:chgData name="Pooja Udayanjali Kannuri" userId="707721dc-ee37-495a-86c4-acec82b0b53c" providerId="ADAL" clId="{F878D932-6612-4539-9289-7FF994818308}" dt="2024-02-19T20:42:18.657" v="2698" actId="1076"/>
          <ac:spMkLst>
            <pc:docMk/>
            <pc:sldMk cId="4207895789" sldId="330"/>
            <ac:spMk id="9" creationId="{EB4E3B5B-521F-6F65-BB9A-289143B72ACE}"/>
          </ac:spMkLst>
        </pc:spChg>
        <pc:spChg chg="add mod">
          <ac:chgData name="Pooja Udayanjali Kannuri" userId="707721dc-ee37-495a-86c4-acec82b0b53c" providerId="ADAL" clId="{F878D932-6612-4539-9289-7FF994818308}" dt="2024-02-19T20:42:45.511" v="2701" actId="1076"/>
          <ac:spMkLst>
            <pc:docMk/>
            <pc:sldMk cId="4207895789" sldId="330"/>
            <ac:spMk id="10" creationId="{630EC66F-EF58-4AB9-7624-BF99C2759380}"/>
          </ac:spMkLst>
        </pc:spChg>
        <pc:spChg chg="mod">
          <ac:chgData name="Pooja Udayanjali Kannuri" userId="707721dc-ee37-495a-86c4-acec82b0b53c" providerId="ADAL" clId="{F878D932-6612-4539-9289-7FF994818308}" dt="2024-02-19T20:38:16.168" v="2642"/>
          <ac:spMkLst>
            <pc:docMk/>
            <pc:sldMk cId="4207895789" sldId="330"/>
            <ac:spMk id="12" creationId="{27E6BF29-CE15-2971-BEF6-8390E7C91F25}"/>
          </ac:spMkLst>
        </pc:spChg>
        <pc:spChg chg="mod">
          <ac:chgData name="Pooja Udayanjali Kannuri" userId="707721dc-ee37-495a-86c4-acec82b0b53c" providerId="ADAL" clId="{F878D932-6612-4539-9289-7FF994818308}" dt="2024-02-19T20:38:16.168" v="2642"/>
          <ac:spMkLst>
            <pc:docMk/>
            <pc:sldMk cId="4207895789" sldId="330"/>
            <ac:spMk id="13" creationId="{3C86FEE9-8DA3-8A3F-1183-F11B3AE3C82D}"/>
          </ac:spMkLst>
        </pc:spChg>
        <pc:spChg chg="mod">
          <ac:chgData name="Pooja Udayanjali Kannuri" userId="707721dc-ee37-495a-86c4-acec82b0b53c" providerId="ADAL" clId="{F878D932-6612-4539-9289-7FF994818308}" dt="2024-02-19T20:38:16.168" v="2642"/>
          <ac:spMkLst>
            <pc:docMk/>
            <pc:sldMk cId="4207895789" sldId="330"/>
            <ac:spMk id="15" creationId="{005CC565-6694-CE0D-8EBD-37F050E7DD89}"/>
          </ac:spMkLst>
        </pc:spChg>
        <pc:spChg chg="mod">
          <ac:chgData name="Pooja Udayanjali Kannuri" userId="707721dc-ee37-495a-86c4-acec82b0b53c" providerId="ADAL" clId="{F878D932-6612-4539-9289-7FF994818308}" dt="2024-02-19T20:38:16.168" v="2642"/>
          <ac:spMkLst>
            <pc:docMk/>
            <pc:sldMk cId="4207895789" sldId="330"/>
            <ac:spMk id="16" creationId="{3546BBE4-012A-7F0B-AB0E-70FF2F0A56CB}"/>
          </ac:spMkLst>
        </pc:spChg>
        <pc:spChg chg="mod">
          <ac:chgData name="Pooja Udayanjali Kannuri" userId="707721dc-ee37-495a-86c4-acec82b0b53c" providerId="ADAL" clId="{F878D932-6612-4539-9289-7FF994818308}" dt="2024-02-19T20:38:16.168" v="2642"/>
          <ac:spMkLst>
            <pc:docMk/>
            <pc:sldMk cId="4207895789" sldId="330"/>
            <ac:spMk id="17" creationId="{F8FF6A9E-9ACB-8BB6-1766-92ED9B35E3AA}"/>
          </ac:spMkLst>
        </pc:spChg>
        <pc:spChg chg="mod">
          <ac:chgData name="Pooja Udayanjali Kannuri" userId="707721dc-ee37-495a-86c4-acec82b0b53c" providerId="ADAL" clId="{F878D932-6612-4539-9289-7FF994818308}" dt="2024-02-19T20:38:16.168" v="2642"/>
          <ac:spMkLst>
            <pc:docMk/>
            <pc:sldMk cId="4207895789" sldId="330"/>
            <ac:spMk id="19" creationId="{4CD16D5B-3BCD-A13D-8455-4ECE36070F07}"/>
          </ac:spMkLst>
        </pc:spChg>
        <pc:spChg chg="mod">
          <ac:chgData name="Pooja Udayanjali Kannuri" userId="707721dc-ee37-495a-86c4-acec82b0b53c" providerId="ADAL" clId="{F878D932-6612-4539-9289-7FF994818308}" dt="2024-02-19T20:38:16.168" v="2642"/>
          <ac:spMkLst>
            <pc:docMk/>
            <pc:sldMk cId="4207895789" sldId="330"/>
            <ac:spMk id="20" creationId="{E6DAB56B-14C3-F0FA-3DBE-DF38C3D5AE27}"/>
          </ac:spMkLst>
        </pc:spChg>
        <pc:spChg chg="mod">
          <ac:chgData name="Pooja Udayanjali Kannuri" userId="707721dc-ee37-495a-86c4-acec82b0b53c" providerId="ADAL" clId="{F878D932-6612-4539-9289-7FF994818308}" dt="2024-02-19T20:38:16.168" v="2642"/>
          <ac:spMkLst>
            <pc:docMk/>
            <pc:sldMk cId="4207895789" sldId="330"/>
            <ac:spMk id="21" creationId="{DE4D30E7-E174-0963-734E-AC319B9D0908}"/>
          </ac:spMkLst>
        </pc:spChg>
        <pc:spChg chg="mod">
          <ac:chgData name="Pooja Udayanjali Kannuri" userId="707721dc-ee37-495a-86c4-acec82b0b53c" providerId="ADAL" clId="{F878D932-6612-4539-9289-7FF994818308}" dt="2024-02-19T20:38:16.168" v="2642"/>
          <ac:spMkLst>
            <pc:docMk/>
            <pc:sldMk cId="4207895789" sldId="330"/>
            <ac:spMk id="22" creationId="{2EABBF39-7F51-A80C-D2DC-153F66AE55AF}"/>
          </ac:spMkLst>
        </pc:spChg>
        <pc:spChg chg="mod">
          <ac:chgData name="Pooja Udayanjali Kannuri" userId="707721dc-ee37-495a-86c4-acec82b0b53c" providerId="ADAL" clId="{F878D932-6612-4539-9289-7FF994818308}" dt="2024-02-19T20:38:16.168" v="2642"/>
          <ac:spMkLst>
            <pc:docMk/>
            <pc:sldMk cId="4207895789" sldId="330"/>
            <ac:spMk id="23" creationId="{6B69A2F7-3457-FFBE-25FB-250ECE7A2FC7}"/>
          </ac:spMkLst>
        </pc:spChg>
        <pc:spChg chg="mod">
          <ac:chgData name="Pooja Udayanjali Kannuri" userId="707721dc-ee37-495a-86c4-acec82b0b53c" providerId="ADAL" clId="{F878D932-6612-4539-9289-7FF994818308}" dt="2024-02-19T20:38:16.168" v="2642"/>
          <ac:spMkLst>
            <pc:docMk/>
            <pc:sldMk cId="4207895789" sldId="330"/>
            <ac:spMk id="24" creationId="{2157E02E-62BA-85B9-0771-4CD87B2F6EAB}"/>
          </ac:spMkLst>
        </pc:spChg>
        <pc:grpChg chg="add mod">
          <ac:chgData name="Pooja Udayanjali Kannuri" userId="707721dc-ee37-495a-86c4-acec82b0b53c" providerId="ADAL" clId="{F878D932-6612-4539-9289-7FF994818308}" dt="2024-02-19T20:42:45.511" v="2701" actId="1076"/>
          <ac:grpSpMkLst>
            <pc:docMk/>
            <pc:sldMk cId="4207895789" sldId="330"/>
            <ac:grpSpMk id="11" creationId="{A6CD3D8E-1E26-A2B6-4279-81F39E4040CB}"/>
          </ac:grpSpMkLst>
        </pc:grpChg>
        <pc:grpChg chg="add mod">
          <ac:chgData name="Pooja Udayanjali Kannuri" userId="707721dc-ee37-495a-86c4-acec82b0b53c" providerId="ADAL" clId="{F878D932-6612-4539-9289-7FF994818308}" dt="2024-02-19T20:40:37.717" v="2680" actId="1076"/>
          <ac:grpSpMkLst>
            <pc:docMk/>
            <pc:sldMk cId="4207895789" sldId="330"/>
            <ac:grpSpMk id="14" creationId="{14AD8175-3D1A-971D-A351-654E2922744E}"/>
          </ac:grpSpMkLst>
        </pc:grpChg>
        <pc:grpChg chg="add mod">
          <ac:chgData name="Pooja Udayanjali Kannuri" userId="707721dc-ee37-495a-86c4-acec82b0b53c" providerId="ADAL" clId="{F878D932-6612-4539-9289-7FF994818308}" dt="2024-02-19T20:42:18.657" v="2698" actId="1076"/>
          <ac:grpSpMkLst>
            <pc:docMk/>
            <pc:sldMk cId="4207895789" sldId="330"/>
            <ac:grpSpMk id="18" creationId="{552748E2-812F-C499-3418-AAFF21B68876}"/>
          </ac:grpSpMkLst>
        </pc:grpChg>
      </pc:sldChg>
      <pc:sldChg chg="delSp modSp add del mod">
        <pc:chgData name="Pooja Udayanjali Kannuri" userId="707721dc-ee37-495a-86c4-acec82b0b53c" providerId="ADAL" clId="{F878D932-6612-4539-9289-7FF994818308}" dt="2024-02-19T21:18:02.255" v="2967" actId="47"/>
        <pc:sldMkLst>
          <pc:docMk/>
          <pc:sldMk cId="1672559653" sldId="331"/>
        </pc:sldMkLst>
        <pc:spChg chg="mod">
          <ac:chgData name="Pooja Udayanjali Kannuri" userId="707721dc-ee37-495a-86c4-acec82b0b53c" providerId="ADAL" clId="{F878D932-6612-4539-9289-7FF994818308}" dt="2024-02-19T21:13:28.170" v="2923"/>
          <ac:spMkLst>
            <pc:docMk/>
            <pc:sldMk cId="1672559653" sldId="331"/>
            <ac:spMk id="6129" creationId="{FE5F95D4-AFE1-5074-3EA0-7846B4C114D3}"/>
          </ac:spMkLst>
        </pc:spChg>
        <pc:spChg chg="mod">
          <ac:chgData name="Pooja Udayanjali Kannuri" userId="707721dc-ee37-495a-86c4-acec82b0b53c" providerId="ADAL" clId="{F878D932-6612-4539-9289-7FF994818308}" dt="2024-02-19T21:16:46.995" v="2949" actId="12789"/>
          <ac:spMkLst>
            <pc:docMk/>
            <pc:sldMk cId="1672559653" sldId="331"/>
            <ac:spMk id="6182" creationId="{7748D3C5-5526-580B-EE3B-F4FD1AD9738E}"/>
          </ac:spMkLst>
        </pc:spChg>
        <pc:spChg chg="mod">
          <ac:chgData name="Pooja Udayanjali Kannuri" userId="707721dc-ee37-495a-86c4-acec82b0b53c" providerId="ADAL" clId="{F878D932-6612-4539-9289-7FF994818308}" dt="2024-02-19T21:16:03.130" v="2944" actId="20577"/>
          <ac:spMkLst>
            <pc:docMk/>
            <pc:sldMk cId="1672559653" sldId="331"/>
            <ac:spMk id="6183" creationId="{585A0092-6EA7-7C6A-D989-693BB7E36612}"/>
          </ac:spMkLst>
        </pc:spChg>
        <pc:spChg chg="mod">
          <ac:chgData name="Pooja Udayanjali Kannuri" userId="707721dc-ee37-495a-86c4-acec82b0b53c" providerId="ADAL" clId="{F878D932-6612-4539-9289-7FF994818308}" dt="2024-02-19T21:15:37.306" v="2941" actId="20577"/>
          <ac:spMkLst>
            <pc:docMk/>
            <pc:sldMk cId="1672559653" sldId="331"/>
            <ac:spMk id="6184" creationId="{0C263A96-0A61-DE88-FE37-E31730CE9533}"/>
          </ac:spMkLst>
        </pc:spChg>
        <pc:spChg chg="del">
          <ac:chgData name="Pooja Udayanjali Kannuri" userId="707721dc-ee37-495a-86c4-acec82b0b53c" providerId="ADAL" clId="{F878D932-6612-4539-9289-7FF994818308}" dt="2024-02-19T21:14:33.905" v="2926" actId="478"/>
          <ac:spMkLst>
            <pc:docMk/>
            <pc:sldMk cId="1672559653" sldId="331"/>
            <ac:spMk id="6185" creationId="{27690AD1-9BDD-4431-E652-5F7502BA1A8F}"/>
          </ac:spMkLst>
        </pc:spChg>
        <pc:spChg chg="del">
          <ac:chgData name="Pooja Udayanjali Kannuri" userId="707721dc-ee37-495a-86c4-acec82b0b53c" providerId="ADAL" clId="{F878D932-6612-4539-9289-7FF994818308}" dt="2024-02-19T21:16:05.671" v="2945" actId="478"/>
          <ac:spMkLst>
            <pc:docMk/>
            <pc:sldMk cId="1672559653" sldId="331"/>
            <ac:spMk id="6186" creationId="{BF06EA24-F49A-E340-035C-B0867B5B194B}"/>
          </ac:spMkLst>
        </pc:spChg>
        <pc:spChg chg="del">
          <ac:chgData name="Pooja Udayanjali Kannuri" userId="707721dc-ee37-495a-86c4-acec82b0b53c" providerId="ADAL" clId="{F878D932-6612-4539-9289-7FF994818308}" dt="2024-02-19T21:15:12.314" v="2937" actId="478"/>
          <ac:spMkLst>
            <pc:docMk/>
            <pc:sldMk cId="1672559653" sldId="331"/>
            <ac:spMk id="6187" creationId="{8304ACA8-12DA-C20D-1200-397469B3F43E}"/>
          </ac:spMkLst>
        </pc:spChg>
        <pc:spChg chg="mod">
          <ac:chgData name="Pooja Udayanjali Kannuri" userId="707721dc-ee37-495a-86c4-acec82b0b53c" providerId="ADAL" clId="{F878D932-6612-4539-9289-7FF994818308}" dt="2024-02-19T21:16:22.519" v="2946" actId="207"/>
          <ac:spMkLst>
            <pc:docMk/>
            <pc:sldMk cId="1672559653" sldId="331"/>
            <ac:spMk id="6189" creationId="{9D1806A3-F742-E107-53DE-645AF46F0245}"/>
          </ac:spMkLst>
        </pc:spChg>
        <pc:spChg chg="mod">
          <ac:chgData name="Pooja Udayanjali Kannuri" userId="707721dc-ee37-495a-86c4-acec82b0b53c" providerId="ADAL" clId="{F878D932-6612-4539-9289-7FF994818308}" dt="2024-02-19T21:16:22.519" v="2946" actId="207"/>
          <ac:spMkLst>
            <pc:docMk/>
            <pc:sldMk cId="1672559653" sldId="331"/>
            <ac:spMk id="6190" creationId="{B3415CD1-F443-B966-FD15-3F7A69933C5C}"/>
          </ac:spMkLst>
        </pc:spChg>
        <pc:spChg chg="mod">
          <ac:chgData name="Pooja Udayanjali Kannuri" userId="707721dc-ee37-495a-86c4-acec82b0b53c" providerId="ADAL" clId="{F878D932-6612-4539-9289-7FF994818308}" dt="2024-02-19T21:16:22.519" v="2946" actId="207"/>
          <ac:spMkLst>
            <pc:docMk/>
            <pc:sldMk cId="1672559653" sldId="331"/>
            <ac:spMk id="6191" creationId="{DDA43442-A9F4-40F4-8D47-D81C493651DA}"/>
          </ac:spMkLst>
        </pc:spChg>
        <pc:grpChg chg="del">
          <ac:chgData name="Pooja Udayanjali Kannuri" userId="707721dc-ee37-495a-86c4-acec82b0b53c" providerId="ADAL" clId="{F878D932-6612-4539-9289-7FF994818308}" dt="2024-02-19T21:14:02.493" v="2924" actId="478"/>
          <ac:grpSpMkLst>
            <pc:docMk/>
            <pc:sldMk cId="1672559653" sldId="331"/>
            <ac:grpSpMk id="6130" creationId="{9F7CA16C-9608-B6F9-87BB-5B83F6FDAE24}"/>
          </ac:grpSpMkLst>
        </pc:grpChg>
        <pc:grpChg chg="mod">
          <ac:chgData name="Pooja Udayanjali Kannuri" userId="707721dc-ee37-495a-86c4-acec82b0b53c" providerId="ADAL" clId="{F878D932-6612-4539-9289-7FF994818308}" dt="2024-02-19T21:16:59.507" v="2959" actId="1038"/>
          <ac:grpSpMkLst>
            <pc:docMk/>
            <pc:sldMk cId="1672559653" sldId="331"/>
            <ac:grpSpMk id="6188" creationId="{B70C59E1-67D8-1DF5-66FD-A4A45F6BE3E1}"/>
          </ac:grpSpMkLst>
        </pc:grpChg>
        <pc:grpChg chg="del">
          <ac:chgData name="Pooja Udayanjali Kannuri" userId="707721dc-ee37-495a-86c4-acec82b0b53c" providerId="ADAL" clId="{F878D932-6612-4539-9289-7FF994818308}" dt="2024-02-19T21:14:05.638" v="2925" actId="478"/>
          <ac:grpSpMkLst>
            <pc:docMk/>
            <pc:sldMk cId="1672559653" sldId="331"/>
            <ac:grpSpMk id="6200" creationId="{423BA83B-0D90-A92A-6D23-F7E2DA48C457}"/>
          </ac:grpSpMkLst>
        </pc:grpChg>
        <pc:grpChg chg="del">
          <ac:chgData name="Pooja Udayanjali Kannuri" userId="707721dc-ee37-495a-86c4-acec82b0b53c" providerId="ADAL" clId="{F878D932-6612-4539-9289-7FF994818308}" dt="2024-02-19T21:14:05.638" v="2925" actId="478"/>
          <ac:grpSpMkLst>
            <pc:docMk/>
            <pc:sldMk cId="1672559653" sldId="331"/>
            <ac:grpSpMk id="6204" creationId="{217218D6-5A90-FC40-756A-5C0128B5B298}"/>
          </ac:grpSpMkLst>
        </pc:grpChg>
        <pc:grpChg chg="del">
          <ac:chgData name="Pooja Udayanjali Kannuri" userId="707721dc-ee37-495a-86c4-acec82b0b53c" providerId="ADAL" clId="{F878D932-6612-4539-9289-7FF994818308}" dt="2024-02-19T21:14:05.638" v="2925" actId="478"/>
          <ac:grpSpMkLst>
            <pc:docMk/>
            <pc:sldMk cId="1672559653" sldId="331"/>
            <ac:grpSpMk id="6208" creationId="{45330411-8E7C-B3D4-EDBB-37F240995D79}"/>
          </ac:grpSpMkLst>
        </pc:grpChg>
      </pc:sldChg>
      <pc:sldChg chg="addSp delSp modSp add mod">
        <pc:chgData name="Pooja Udayanjali Kannuri" userId="707721dc-ee37-495a-86c4-acec82b0b53c" providerId="ADAL" clId="{F878D932-6612-4539-9289-7FF994818308}" dt="2024-02-20T04:35:28.090" v="3346" actId="20577"/>
        <pc:sldMkLst>
          <pc:docMk/>
          <pc:sldMk cId="3397727495" sldId="332"/>
        </pc:sldMkLst>
        <pc:spChg chg="add mod">
          <ac:chgData name="Pooja Udayanjali Kannuri" userId="707721dc-ee37-495a-86c4-acec82b0b53c" providerId="ADAL" clId="{F878D932-6612-4539-9289-7FF994818308}" dt="2024-02-19T21:47:04.763" v="3044" actId="1076"/>
          <ac:spMkLst>
            <pc:docMk/>
            <pc:sldMk cId="3397727495" sldId="332"/>
            <ac:spMk id="2" creationId="{EE968848-E3EF-6084-59F7-0C46F902994E}"/>
          </ac:spMkLst>
        </pc:spChg>
        <pc:spChg chg="mod">
          <ac:chgData name="Pooja Udayanjali Kannuri" userId="707721dc-ee37-495a-86c4-acec82b0b53c" providerId="ADAL" clId="{F878D932-6612-4539-9289-7FF994818308}" dt="2024-02-19T21:18:51.507" v="2975" actId="207"/>
          <ac:spMkLst>
            <pc:docMk/>
            <pc:sldMk cId="3397727495" sldId="332"/>
            <ac:spMk id="4" creationId="{D22BDE0A-971F-673E-A0C9-1A22C0BD3F86}"/>
          </ac:spMkLst>
        </pc:spChg>
        <pc:spChg chg="mod">
          <ac:chgData name="Pooja Udayanjali Kannuri" userId="707721dc-ee37-495a-86c4-acec82b0b53c" providerId="ADAL" clId="{F878D932-6612-4539-9289-7FF994818308}" dt="2024-02-19T21:18:51.507" v="2975" actId="207"/>
          <ac:spMkLst>
            <pc:docMk/>
            <pc:sldMk cId="3397727495" sldId="332"/>
            <ac:spMk id="5" creationId="{D4EDD090-98CA-1673-5015-2BD167792F8A}"/>
          </ac:spMkLst>
        </pc:spChg>
        <pc:spChg chg="mod">
          <ac:chgData name="Pooja Udayanjali Kannuri" userId="707721dc-ee37-495a-86c4-acec82b0b53c" providerId="ADAL" clId="{F878D932-6612-4539-9289-7FF994818308}" dt="2024-02-19T21:18:51.507" v="2975" actId="207"/>
          <ac:spMkLst>
            <pc:docMk/>
            <pc:sldMk cId="3397727495" sldId="332"/>
            <ac:spMk id="6" creationId="{5DC57E87-FAEE-BE16-2791-274D6E86E252}"/>
          </ac:spMkLst>
        </pc:spChg>
        <pc:spChg chg="add mod">
          <ac:chgData name="Pooja Udayanjali Kannuri" userId="707721dc-ee37-495a-86c4-acec82b0b53c" providerId="ADAL" clId="{F878D932-6612-4539-9289-7FF994818308}" dt="2024-02-19T21:19:21.177" v="2981" actId="255"/>
          <ac:spMkLst>
            <pc:docMk/>
            <pc:sldMk cId="3397727495" sldId="332"/>
            <ac:spMk id="7" creationId="{0A5F4455-8CBA-E108-8CC2-73FEDDD41C97}"/>
          </ac:spMkLst>
        </pc:spChg>
        <pc:spChg chg="mod">
          <ac:chgData name="Pooja Udayanjali Kannuri" userId="707721dc-ee37-495a-86c4-acec82b0b53c" providerId="ADAL" clId="{F878D932-6612-4539-9289-7FF994818308}" dt="2024-02-19T21:18:55.048" v="2977" actId="207"/>
          <ac:spMkLst>
            <pc:docMk/>
            <pc:sldMk cId="3397727495" sldId="332"/>
            <ac:spMk id="9" creationId="{3F42C586-633E-F1F6-90DD-E7E04EA19C26}"/>
          </ac:spMkLst>
        </pc:spChg>
        <pc:spChg chg="mod">
          <ac:chgData name="Pooja Udayanjali Kannuri" userId="707721dc-ee37-495a-86c4-acec82b0b53c" providerId="ADAL" clId="{F878D932-6612-4539-9289-7FF994818308}" dt="2024-02-19T21:18:55.048" v="2977" actId="207"/>
          <ac:spMkLst>
            <pc:docMk/>
            <pc:sldMk cId="3397727495" sldId="332"/>
            <ac:spMk id="10" creationId="{9F67DA5D-A28E-7901-D18C-B25024BC9C10}"/>
          </ac:spMkLst>
        </pc:spChg>
        <pc:spChg chg="mod">
          <ac:chgData name="Pooja Udayanjali Kannuri" userId="707721dc-ee37-495a-86c4-acec82b0b53c" providerId="ADAL" clId="{F878D932-6612-4539-9289-7FF994818308}" dt="2024-02-19T21:18:55.048" v="2977" actId="207"/>
          <ac:spMkLst>
            <pc:docMk/>
            <pc:sldMk cId="3397727495" sldId="332"/>
            <ac:spMk id="11" creationId="{F0BBD2C1-A661-1BF1-ED48-651777D45383}"/>
          </ac:spMkLst>
        </pc:spChg>
        <pc:spChg chg="add mod">
          <ac:chgData name="Pooja Udayanjali Kannuri" userId="707721dc-ee37-495a-86c4-acec82b0b53c" providerId="ADAL" clId="{F878D932-6612-4539-9289-7FF994818308}" dt="2024-02-19T21:19:22.977" v="2982" actId="255"/>
          <ac:spMkLst>
            <pc:docMk/>
            <pc:sldMk cId="3397727495" sldId="332"/>
            <ac:spMk id="12" creationId="{1AD25504-5A9B-29BD-B407-BAD543143D9F}"/>
          </ac:spMkLst>
        </pc:spChg>
        <pc:spChg chg="mod">
          <ac:chgData name="Pooja Udayanjali Kannuri" userId="707721dc-ee37-495a-86c4-acec82b0b53c" providerId="ADAL" clId="{F878D932-6612-4539-9289-7FF994818308}" dt="2024-02-19T21:18:53.271" v="2976" actId="207"/>
          <ac:spMkLst>
            <pc:docMk/>
            <pc:sldMk cId="3397727495" sldId="332"/>
            <ac:spMk id="14" creationId="{DA55EA21-96DA-097D-E785-34779AC396E1}"/>
          </ac:spMkLst>
        </pc:spChg>
        <pc:spChg chg="mod">
          <ac:chgData name="Pooja Udayanjali Kannuri" userId="707721dc-ee37-495a-86c4-acec82b0b53c" providerId="ADAL" clId="{F878D932-6612-4539-9289-7FF994818308}" dt="2024-02-19T21:18:53.271" v="2976" actId="207"/>
          <ac:spMkLst>
            <pc:docMk/>
            <pc:sldMk cId="3397727495" sldId="332"/>
            <ac:spMk id="15" creationId="{DF63F2B4-D5B9-CFC1-329D-DC078D6960C6}"/>
          </ac:spMkLst>
        </pc:spChg>
        <pc:spChg chg="mod">
          <ac:chgData name="Pooja Udayanjali Kannuri" userId="707721dc-ee37-495a-86c4-acec82b0b53c" providerId="ADAL" clId="{F878D932-6612-4539-9289-7FF994818308}" dt="2024-02-19T21:18:53.271" v="2976" actId="207"/>
          <ac:spMkLst>
            <pc:docMk/>
            <pc:sldMk cId="3397727495" sldId="332"/>
            <ac:spMk id="16" creationId="{17F0A027-B27A-4110-A35E-00C87CC24BF3}"/>
          </ac:spMkLst>
        </pc:spChg>
        <pc:spChg chg="mod">
          <ac:chgData name="Pooja Udayanjali Kannuri" userId="707721dc-ee37-495a-86c4-acec82b0b53c" providerId="ADAL" clId="{F878D932-6612-4539-9289-7FF994818308}" dt="2024-02-19T21:20:02.790" v="3008"/>
          <ac:spMkLst>
            <pc:docMk/>
            <pc:sldMk cId="3397727495" sldId="332"/>
            <ac:spMk id="18" creationId="{A9521EE4-63C7-6148-A551-92144C8A8B47}"/>
          </ac:spMkLst>
        </pc:spChg>
        <pc:spChg chg="mod">
          <ac:chgData name="Pooja Udayanjali Kannuri" userId="707721dc-ee37-495a-86c4-acec82b0b53c" providerId="ADAL" clId="{F878D932-6612-4539-9289-7FF994818308}" dt="2024-02-19T21:20:02.790" v="3008"/>
          <ac:spMkLst>
            <pc:docMk/>
            <pc:sldMk cId="3397727495" sldId="332"/>
            <ac:spMk id="19" creationId="{F8B2FCBA-2F86-C578-B1DA-8349BD76F6FF}"/>
          </ac:spMkLst>
        </pc:spChg>
        <pc:spChg chg="mod">
          <ac:chgData name="Pooja Udayanjali Kannuri" userId="707721dc-ee37-495a-86c4-acec82b0b53c" providerId="ADAL" clId="{F878D932-6612-4539-9289-7FF994818308}" dt="2024-02-19T21:20:02.790" v="3008"/>
          <ac:spMkLst>
            <pc:docMk/>
            <pc:sldMk cId="3397727495" sldId="332"/>
            <ac:spMk id="20" creationId="{DDF298B4-7EB2-4A2F-4544-14D70DA5D6C2}"/>
          </ac:spMkLst>
        </pc:spChg>
        <pc:spChg chg="mod">
          <ac:chgData name="Pooja Udayanjali Kannuri" userId="707721dc-ee37-495a-86c4-acec82b0b53c" providerId="ADAL" clId="{F878D932-6612-4539-9289-7FF994818308}" dt="2024-02-19T21:20:02.790" v="3008"/>
          <ac:spMkLst>
            <pc:docMk/>
            <pc:sldMk cId="3397727495" sldId="332"/>
            <ac:spMk id="21" creationId="{B7F51E9D-BBD9-90CA-3456-CFCFAD8299B6}"/>
          </ac:spMkLst>
        </pc:spChg>
        <pc:spChg chg="mod ord topLvl">
          <ac:chgData name="Pooja Udayanjali Kannuri" userId="707721dc-ee37-495a-86c4-acec82b0b53c" providerId="ADAL" clId="{F878D932-6612-4539-9289-7FF994818308}" dt="2024-02-19T21:20:51.843" v="3021" actId="167"/>
          <ac:spMkLst>
            <pc:docMk/>
            <pc:sldMk cId="3397727495" sldId="332"/>
            <ac:spMk id="23" creationId="{3342E55E-AE72-E8E8-30A3-4B0366E37925}"/>
          </ac:spMkLst>
        </pc:spChg>
        <pc:spChg chg="add del mod topLvl">
          <ac:chgData name="Pooja Udayanjali Kannuri" userId="707721dc-ee37-495a-86c4-acec82b0b53c" providerId="ADAL" clId="{F878D932-6612-4539-9289-7FF994818308}" dt="2024-02-19T21:20:31.720" v="3016" actId="478"/>
          <ac:spMkLst>
            <pc:docMk/>
            <pc:sldMk cId="3397727495" sldId="332"/>
            <ac:spMk id="24" creationId="{E41F8559-5B66-D4F4-EF6E-BC4DCD05BAEA}"/>
          </ac:spMkLst>
        </pc:spChg>
        <pc:spChg chg="add del mod topLvl">
          <ac:chgData name="Pooja Udayanjali Kannuri" userId="707721dc-ee37-495a-86c4-acec82b0b53c" providerId="ADAL" clId="{F878D932-6612-4539-9289-7FF994818308}" dt="2024-02-19T21:20:29.696" v="3015" actId="478"/>
          <ac:spMkLst>
            <pc:docMk/>
            <pc:sldMk cId="3397727495" sldId="332"/>
            <ac:spMk id="25" creationId="{03B62E41-22AA-416F-F8D3-7F036ADD1952}"/>
          </ac:spMkLst>
        </pc:spChg>
        <pc:spChg chg="add del mod topLvl">
          <ac:chgData name="Pooja Udayanjali Kannuri" userId="707721dc-ee37-495a-86c4-acec82b0b53c" providerId="ADAL" clId="{F878D932-6612-4539-9289-7FF994818308}" dt="2024-02-19T21:20:27.471" v="3014" actId="478"/>
          <ac:spMkLst>
            <pc:docMk/>
            <pc:sldMk cId="3397727495" sldId="332"/>
            <ac:spMk id="26" creationId="{6E21123B-FF68-132A-9091-23B3DC8FFB14}"/>
          </ac:spMkLst>
        </pc:spChg>
        <pc:spChg chg="mod">
          <ac:chgData name="Pooja Udayanjali Kannuri" userId="707721dc-ee37-495a-86c4-acec82b0b53c" providerId="ADAL" clId="{F878D932-6612-4539-9289-7FF994818308}" dt="2024-02-20T04:35:28.090" v="3346" actId="20577"/>
          <ac:spMkLst>
            <pc:docMk/>
            <pc:sldMk cId="3397727495" sldId="332"/>
            <ac:spMk id="6129" creationId="{2E698B83-0A61-D6F3-B68A-04EB177623D2}"/>
          </ac:spMkLst>
        </pc:spChg>
        <pc:spChg chg="mod">
          <ac:chgData name="Pooja Udayanjali Kannuri" userId="707721dc-ee37-495a-86c4-acec82b0b53c" providerId="ADAL" clId="{F878D932-6612-4539-9289-7FF994818308}" dt="2024-02-19T21:19:15.193" v="2979" actId="403"/>
          <ac:spMkLst>
            <pc:docMk/>
            <pc:sldMk cId="3397727495" sldId="332"/>
            <ac:spMk id="6182" creationId="{046C0288-A285-98E4-ED4A-10E522E9C78A}"/>
          </ac:spMkLst>
        </pc:spChg>
        <pc:spChg chg="del">
          <ac:chgData name="Pooja Udayanjali Kannuri" userId="707721dc-ee37-495a-86c4-acec82b0b53c" providerId="ADAL" clId="{F878D932-6612-4539-9289-7FF994818308}" dt="2024-02-19T21:17:19.449" v="2961" actId="478"/>
          <ac:spMkLst>
            <pc:docMk/>
            <pc:sldMk cId="3397727495" sldId="332"/>
            <ac:spMk id="6183" creationId="{0A43E070-2B10-F805-4F2F-A4AEE2D89A90}"/>
          </ac:spMkLst>
        </pc:spChg>
        <pc:spChg chg="del">
          <ac:chgData name="Pooja Udayanjali Kannuri" userId="707721dc-ee37-495a-86c4-acec82b0b53c" providerId="ADAL" clId="{F878D932-6612-4539-9289-7FF994818308}" dt="2024-02-19T21:17:19.449" v="2961" actId="478"/>
          <ac:spMkLst>
            <pc:docMk/>
            <pc:sldMk cId="3397727495" sldId="332"/>
            <ac:spMk id="6184" creationId="{1D551F7A-51FD-CDA6-B574-CA17DF45F4A0}"/>
          </ac:spMkLst>
        </pc:spChg>
        <pc:spChg chg="mod">
          <ac:chgData name="Pooja Udayanjali Kannuri" userId="707721dc-ee37-495a-86c4-acec82b0b53c" providerId="ADAL" clId="{F878D932-6612-4539-9289-7FF994818308}" dt="2024-02-19T21:18:48.218" v="2974" actId="207"/>
          <ac:spMkLst>
            <pc:docMk/>
            <pc:sldMk cId="3397727495" sldId="332"/>
            <ac:spMk id="6189" creationId="{BA5DF57B-E384-B8C1-F33B-F2CF5CCB0172}"/>
          </ac:spMkLst>
        </pc:spChg>
        <pc:spChg chg="mod">
          <ac:chgData name="Pooja Udayanjali Kannuri" userId="707721dc-ee37-495a-86c4-acec82b0b53c" providerId="ADAL" clId="{F878D932-6612-4539-9289-7FF994818308}" dt="2024-02-19T21:18:48.218" v="2974" actId="207"/>
          <ac:spMkLst>
            <pc:docMk/>
            <pc:sldMk cId="3397727495" sldId="332"/>
            <ac:spMk id="6190" creationId="{932E9BFE-D554-399D-3616-4B144C0A9157}"/>
          </ac:spMkLst>
        </pc:spChg>
        <pc:spChg chg="mod">
          <ac:chgData name="Pooja Udayanjali Kannuri" userId="707721dc-ee37-495a-86c4-acec82b0b53c" providerId="ADAL" clId="{F878D932-6612-4539-9289-7FF994818308}" dt="2024-02-19T21:18:48.218" v="2974" actId="207"/>
          <ac:spMkLst>
            <pc:docMk/>
            <pc:sldMk cId="3397727495" sldId="332"/>
            <ac:spMk id="6191" creationId="{A3597B0B-D185-385F-58F8-4D7703C428E1}"/>
          </ac:spMkLst>
        </pc:spChg>
        <pc:grpChg chg="add del mod">
          <ac:chgData name="Pooja Udayanjali Kannuri" userId="707721dc-ee37-495a-86c4-acec82b0b53c" providerId="ADAL" clId="{F878D932-6612-4539-9289-7FF994818308}" dt="2024-02-19T21:47:04.763" v="3044" actId="1076"/>
          <ac:grpSpMkLst>
            <pc:docMk/>
            <pc:sldMk cId="3397727495" sldId="332"/>
            <ac:grpSpMk id="3" creationId="{64F477B1-CB12-DF6B-7639-291A55134805}"/>
          </ac:grpSpMkLst>
        </pc:grpChg>
        <pc:grpChg chg="add del mod">
          <ac:chgData name="Pooja Udayanjali Kannuri" userId="707721dc-ee37-495a-86c4-acec82b0b53c" providerId="ADAL" clId="{F878D932-6612-4539-9289-7FF994818308}" dt="2024-02-19T21:20:22.263" v="3012" actId="478"/>
          <ac:grpSpMkLst>
            <pc:docMk/>
            <pc:sldMk cId="3397727495" sldId="332"/>
            <ac:grpSpMk id="8" creationId="{A165CAB9-CD1E-802E-9C50-0874976FA650}"/>
          </ac:grpSpMkLst>
        </pc:grpChg>
        <pc:grpChg chg="add mod">
          <ac:chgData name="Pooja Udayanjali Kannuri" userId="707721dc-ee37-495a-86c4-acec82b0b53c" providerId="ADAL" clId="{F878D932-6612-4539-9289-7FF994818308}" dt="2024-02-19T21:19:47.389" v="2998" actId="1035"/>
          <ac:grpSpMkLst>
            <pc:docMk/>
            <pc:sldMk cId="3397727495" sldId="332"/>
            <ac:grpSpMk id="13" creationId="{DCEE067D-0D12-B973-A8E0-7F281B8C47B4}"/>
          </ac:grpSpMkLst>
        </pc:grpChg>
        <pc:grpChg chg="add mod">
          <ac:chgData name="Pooja Udayanjali Kannuri" userId="707721dc-ee37-495a-86c4-acec82b0b53c" providerId="ADAL" clId="{F878D932-6612-4539-9289-7FF994818308}" dt="2024-02-19T21:20:02.790" v="3008"/>
          <ac:grpSpMkLst>
            <pc:docMk/>
            <pc:sldMk cId="3397727495" sldId="332"/>
            <ac:grpSpMk id="17" creationId="{D8A91610-B2AA-25B5-ED69-204F38E86C6B}"/>
          </ac:grpSpMkLst>
        </pc:grpChg>
        <pc:grpChg chg="add del mod">
          <ac:chgData name="Pooja Udayanjali Kannuri" userId="707721dc-ee37-495a-86c4-acec82b0b53c" providerId="ADAL" clId="{F878D932-6612-4539-9289-7FF994818308}" dt="2024-02-19T21:20:15.523" v="3010" actId="165"/>
          <ac:grpSpMkLst>
            <pc:docMk/>
            <pc:sldMk cId="3397727495" sldId="332"/>
            <ac:grpSpMk id="22" creationId="{62D60621-E860-18CF-E6DB-8940898399B5}"/>
          </ac:grpSpMkLst>
        </pc:grpChg>
        <pc:grpChg chg="mod">
          <ac:chgData name="Pooja Udayanjali Kannuri" userId="707721dc-ee37-495a-86c4-acec82b0b53c" providerId="ADAL" clId="{F878D932-6612-4539-9289-7FF994818308}" dt="2024-02-19T21:19:53.767" v="3007" actId="1036"/>
          <ac:grpSpMkLst>
            <pc:docMk/>
            <pc:sldMk cId="3397727495" sldId="332"/>
            <ac:grpSpMk id="6188" creationId="{6A8266AF-08ED-0B72-6EA9-5CE3DA4D0022}"/>
          </ac:grpSpMkLst>
        </pc:grpChg>
        <pc:grpChg chg="del">
          <ac:chgData name="Pooja Udayanjali Kannuri" userId="707721dc-ee37-495a-86c4-acec82b0b53c" providerId="ADAL" clId="{F878D932-6612-4539-9289-7FF994818308}" dt="2024-02-19T21:17:19.449" v="2961" actId="478"/>
          <ac:grpSpMkLst>
            <pc:docMk/>
            <pc:sldMk cId="3397727495" sldId="332"/>
            <ac:grpSpMk id="6192" creationId="{D5649E20-83B3-67CF-636F-E567818E4490}"/>
          </ac:grpSpMkLst>
        </pc:grpChg>
        <pc:grpChg chg="del">
          <ac:chgData name="Pooja Udayanjali Kannuri" userId="707721dc-ee37-495a-86c4-acec82b0b53c" providerId="ADAL" clId="{F878D932-6612-4539-9289-7FF994818308}" dt="2024-02-19T21:17:19.449" v="2961" actId="478"/>
          <ac:grpSpMkLst>
            <pc:docMk/>
            <pc:sldMk cId="3397727495" sldId="332"/>
            <ac:grpSpMk id="6196" creationId="{D932626C-3F07-5AFF-F66E-C66A4C174DB9}"/>
          </ac:grpSpMkLst>
        </pc:grpChg>
      </pc:sldChg>
      <pc:sldChg chg="addSp delSp modSp mod">
        <pc:chgData name="Pooja Udayanjali Kannuri" userId="707721dc-ee37-495a-86c4-acec82b0b53c" providerId="ADAL" clId="{F878D932-6612-4539-9289-7FF994818308}" dt="2024-02-20T04:20:36.573" v="3283"/>
        <pc:sldMkLst>
          <pc:docMk/>
          <pc:sldMk cId="337333373" sldId="334"/>
        </pc:sldMkLst>
        <pc:spChg chg="add del">
          <ac:chgData name="Pooja Udayanjali Kannuri" userId="707721dc-ee37-495a-86c4-acec82b0b53c" providerId="ADAL" clId="{F878D932-6612-4539-9289-7FF994818308}" dt="2024-02-20T04:11:23.215" v="3250" actId="22"/>
          <ac:spMkLst>
            <pc:docMk/>
            <pc:sldMk cId="337333373" sldId="334"/>
            <ac:spMk id="3" creationId="{3315EBC1-70E2-7281-6946-D16521280721}"/>
          </ac:spMkLst>
        </pc:spChg>
        <pc:spChg chg="add mod">
          <ac:chgData name="Pooja Udayanjali Kannuri" userId="707721dc-ee37-495a-86c4-acec82b0b53c" providerId="ADAL" clId="{F878D932-6612-4539-9289-7FF994818308}" dt="2024-02-20T04:20:36.573" v="3283"/>
          <ac:spMkLst>
            <pc:docMk/>
            <pc:sldMk cId="337333373" sldId="334"/>
            <ac:spMk id="5" creationId="{84C1794B-8F2C-FA94-5B95-7038331625B4}"/>
          </ac:spMkLst>
        </pc:spChg>
        <pc:spChg chg="mod">
          <ac:chgData name="Pooja Udayanjali Kannuri" userId="707721dc-ee37-495a-86c4-acec82b0b53c" providerId="ADAL" clId="{F878D932-6612-4539-9289-7FF994818308}" dt="2024-02-20T03:52:58.005" v="3090" actId="20577"/>
          <ac:spMkLst>
            <pc:docMk/>
            <pc:sldMk cId="337333373" sldId="334"/>
            <ac:spMk id="6461" creationId="{9EA23E53-A446-6A25-83B0-909E534998F6}"/>
          </ac:spMkLst>
        </pc:spChg>
        <pc:spChg chg="mod">
          <ac:chgData name="Pooja Udayanjali Kannuri" userId="707721dc-ee37-495a-86c4-acec82b0b53c" providerId="ADAL" clId="{F878D932-6612-4539-9289-7FF994818308}" dt="2024-02-20T03:22:35.765" v="3081" actId="20577"/>
          <ac:spMkLst>
            <pc:docMk/>
            <pc:sldMk cId="337333373" sldId="334"/>
            <ac:spMk id="6462" creationId="{BFF77DF0-1D54-FBE7-BE74-8CD10F969E0D}"/>
          </ac:spMkLst>
        </pc:spChg>
        <pc:picChg chg="add mod">
          <ac:chgData name="Pooja Udayanjali Kannuri" userId="707721dc-ee37-495a-86c4-acec82b0b53c" providerId="ADAL" clId="{F878D932-6612-4539-9289-7FF994818308}" dt="2024-02-20T04:11:45.191" v="3255" actId="1076"/>
          <ac:picMkLst>
            <pc:docMk/>
            <pc:sldMk cId="337333373" sldId="334"/>
            <ac:picMk id="7" creationId="{824D0A1B-D525-CC80-78F9-F39C6D847666}"/>
          </ac:picMkLst>
        </pc:picChg>
      </pc:sldChg>
      <pc:sldChg chg="addSp delSp modSp new mod">
        <pc:chgData name="Pooja Udayanjali Kannuri" userId="707721dc-ee37-495a-86c4-acec82b0b53c" providerId="ADAL" clId="{F878D932-6612-4539-9289-7FF994818308}" dt="2024-02-20T04:38:00.598" v="3538" actId="14100"/>
        <pc:sldMkLst>
          <pc:docMk/>
          <pc:sldMk cId="2112642597" sldId="335"/>
        </pc:sldMkLst>
        <pc:spChg chg="add mod">
          <ac:chgData name="Pooja Udayanjali Kannuri" userId="707721dc-ee37-495a-86c4-acec82b0b53c" providerId="ADAL" clId="{F878D932-6612-4539-9289-7FF994818308}" dt="2024-02-20T04:35:38.368" v="3350"/>
          <ac:spMkLst>
            <pc:docMk/>
            <pc:sldMk cId="2112642597" sldId="335"/>
            <ac:spMk id="2" creationId="{E6353E5E-3B33-4243-CEFE-9C737DECD0B7}"/>
          </ac:spMkLst>
        </pc:spChg>
        <pc:spChg chg="add mod">
          <ac:chgData name="Pooja Udayanjali Kannuri" userId="707721dc-ee37-495a-86c4-acec82b0b53c" providerId="ADAL" clId="{F878D932-6612-4539-9289-7FF994818308}" dt="2024-02-20T04:35:38.115" v="3349"/>
          <ac:spMkLst>
            <pc:docMk/>
            <pc:sldMk cId="2112642597" sldId="335"/>
            <ac:spMk id="3" creationId="{4571465B-F44F-8C04-01BF-B8E3DA4AAA23}"/>
          </ac:spMkLst>
        </pc:spChg>
        <pc:spChg chg="add del mod">
          <ac:chgData name="Pooja Udayanjali Kannuri" userId="707721dc-ee37-495a-86c4-acec82b0b53c" providerId="ADAL" clId="{F878D932-6612-4539-9289-7FF994818308}" dt="2024-02-20T04:35:50.832" v="3352" actId="478"/>
          <ac:spMkLst>
            <pc:docMk/>
            <pc:sldMk cId="2112642597" sldId="335"/>
            <ac:spMk id="4" creationId="{CED57F56-96AA-09BE-254D-D2FA8FCEFBE8}"/>
          </ac:spMkLst>
        </pc:spChg>
        <pc:spChg chg="add mod">
          <ac:chgData name="Pooja Udayanjali Kannuri" userId="707721dc-ee37-495a-86c4-acec82b0b53c" providerId="ADAL" clId="{F878D932-6612-4539-9289-7FF994818308}" dt="2024-02-20T04:38:00.598" v="3538" actId="14100"/>
          <ac:spMkLst>
            <pc:docMk/>
            <pc:sldMk cId="2112642597" sldId="335"/>
            <ac:spMk id="5" creationId="{A395E274-59BE-C6F4-00A5-BA15DE6ECF1B}"/>
          </ac:spMkLst>
        </pc:spChg>
      </pc:sldChg>
      <pc:sldChg chg="modSp add mod">
        <pc:chgData name="Pooja Udayanjali Kannuri" userId="707721dc-ee37-495a-86c4-acec82b0b53c" providerId="ADAL" clId="{F878D932-6612-4539-9289-7FF994818308}" dt="2024-02-20T04:51:33.776" v="3704" actId="20577"/>
        <pc:sldMkLst>
          <pc:docMk/>
          <pc:sldMk cId="4029261579" sldId="336"/>
        </pc:sldMkLst>
        <pc:spChg chg="mod">
          <ac:chgData name="Pooja Udayanjali Kannuri" userId="707721dc-ee37-495a-86c4-acec82b0b53c" providerId="ADAL" clId="{F878D932-6612-4539-9289-7FF994818308}" dt="2024-02-20T04:51:33.776" v="3704" actId="20577"/>
          <ac:spMkLst>
            <pc:docMk/>
            <pc:sldMk cId="4029261579" sldId="336"/>
            <ac:spMk id="3" creationId="{166173C8-574B-F993-6B72-0148E988DEB3}"/>
          </ac:spMkLst>
        </pc:spChg>
        <pc:spChg chg="mod">
          <ac:chgData name="Pooja Udayanjali Kannuri" userId="707721dc-ee37-495a-86c4-acec82b0b53c" providerId="ADAL" clId="{F878D932-6612-4539-9289-7FF994818308}" dt="2024-02-20T04:37:21.973" v="3518" actId="20577"/>
          <ac:spMkLst>
            <pc:docMk/>
            <pc:sldMk cId="4029261579" sldId="336"/>
            <ac:spMk id="5" creationId="{A7A028EB-16D0-7CAE-70AB-3A6EC8FFCD71}"/>
          </ac:spMkLst>
        </pc:spChg>
        <pc:graphicFrameChg chg="mod">
          <ac:chgData name="Pooja Udayanjali Kannuri" userId="707721dc-ee37-495a-86c4-acec82b0b53c" providerId="ADAL" clId="{F878D932-6612-4539-9289-7FF994818308}" dt="2024-02-20T04:51:13.161" v="3695"/>
          <ac:graphicFrameMkLst>
            <pc:docMk/>
            <pc:sldMk cId="4029261579" sldId="336"/>
            <ac:graphicFrameMk id="4" creationId="{1C829CA1-7A7D-5957-8AB4-D64CC0505668}"/>
          </ac:graphicFrameMkLst>
        </pc:graphicFrameChg>
      </pc:sldChg>
      <pc:sldMasterChg chg="delSldLayout modSldLayout">
        <pc:chgData name="Pooja Udayanjali Kannuri" userId="707721dc-ee37-495a-86c4-acec82b0b53c" providerId="ADAL" clId="{F878D932-6612-4539-9289-7FF994818308}" dt="2024-02-20T04:39:50.764" v="3558" actId="47"/>
        <pc:sldMasterMkLst>
          <pc:docMk/>
          <pc:sldMasterMk cId="0" sldId="2147483681"/>
        </pc:sldMasterMkLst>
        <pc:sldLayoutChg chg="modSp mod">
          <pc:chgData name="Pooja Udayanjali Kannuri" userId="707721dc-ee37-495a-86c4-acec82b0b53c" providerId="ADAL" clId="{F878D932-6612-4539-9289-7FF994818308}" dt="2024-02-19T20:43:28.013" v="2709" actId="1076"/>
          <pc:sldLayoutMkLst>
            <pc:docMk/>
            <pc:sldMasterMk cId="0" sldId="2147483681"/>
            <pc:sldLayoutMk cId="0" sldId="2147483650"/>
          </pc:sldLayoutMkLst>
          <pc:spChg chg="mod">
            <ac:chgData name="Pooja Udayanjali Kannuri" userId="707721dc-ee37-495a-86c4-acec82b0b53c" providerId="ADAL" clId="{F878D932-6612-4539-9289-7FF994818308}" dt="2024-02-19T20:43:28.013" v="2709" actId="1076"/>
            <ac:spMkLst>
              <pc:docMk/>
              <pc:sldMasterMk cId="0" sldId="2147483681"/>
              <pc:sldLayoutMk cId="0" sldId="2147483650"/>
              <ac:spMk id="32" creationId="{00000000-0000-0000-0000-000000000000}"/>
            </ac:spMkLst>
          </pc:spChg>
          <pc:grpChg chg="mod">
            <ac:chgData name="Pooja Udayanjali Kannuri" userId="707721dc-ee37-495a-86c4-acec82b0b53c" providerId="ADAL" clId="{F878D932-6612-4539-9289-7FF994818308}" dt="2024-02-19T20:43:24.209" v="2708" actId="1076"/>
            <ac:grpSpMkLst>
              <pc:docMk/>
              <pc:sldMasterMk cId="0" sldId="2147483681"/>
              <pc:sldLayoutMk cId="0" sldId="2147483650"/>
              <ac:grpSpMk id="33" creationId="{00000000-0000-0000-0000-000000000000}"/>
            </ac:grpSpMkLst>
          </pc:grpChg>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51"/>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54"/>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56"/>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57"/>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60"/>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61"/>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62"/>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63"/>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65"/>
          </pc:sldLayoutMkLst>
        </pc:sldLayoutChg>
        <pc:sldLayoutChg chg="del">
          <pc:chgData name="Pooja Udayanjali Kannuri" userId="707721dc-ee37-495a-86c4-acec82b0b53c" providerId="ADAL" clId="{F878D932-6612-4539-9289-7FF994818308}" dt="2024-02-19T15:33:33.355" v="1299" actId="47"/>
          <pc:sldLayoutMkLst>
            <pc:docMk/>
            <pc:sldMasterMk cId="0" sldId="2147483681"/>
            <pc:sldLayoutMk cId="0" sldId="2147483667"/>
          </pc:sldLayoutMkLst>
        </pc:sldLayoutChg>
        <pc:sldLayoutChg chg="del">
          <pc:chgData name="Pooja Udayanjali Kannuri" userId="707721dc-ee37-495a-86c4-acec82b0b53c" providerId="ADAL" clId="{F878D932-6612-4539-9289-7FF994818308}" dt="2024-02-19T06:20:41.637" v="612" actId="47"/>
          <pc:sldLayoutMkLst>
            <pc:docMk/>
            <pc:sldMasterMk cId="0" sldId="2147483681"/>
            <pc:sldLayoutMk cId="0" sldId="2147483669"/>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71"/>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72"/>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73"/>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74"/>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75"/>
          </pc:sldLayoutMkLst>
        </pc:sldLayoutChg>
        <pc:sldLayoutChg chg="del">
          <pc:chgData name="Pooja Udayanjali Kannuri" userId="707721dc-ee37-495a-86c4-acec82b0b53c" providerId="ADAL" clId="{F878D932-6612-4539-9289-7FF994818308}" dt="2024-02-20T04:39:50.764" v="3558" actId="47"/>
          <pc:sldLayoutMkLst>
            <pc:docMk/>
            <pc:sldMasterMk cId="0" sldId="2147483681"/>
            <pc:sldLayoutMk cId="0" sldId="2147483676"/>
          </pc:sldLayoutMkLst>
        </pc:sldLayoutChg>
        <pc:sldLayoutChg chg="delSp del mod">
          <pc:chgData name="Pooja Udayanjali Kannuri" userId="707721dc-ee37-495a-86c4-acec82b0b53c" providerId="ADAL" clId="{F878D932-6612-4539-9289-7FF994818308}" dt="2024-02-19T20:47:07.821" v="2752" actId="47"/>
          <pc:sldLayoutMkLst>
            <pc:docMk/>
            <pc:sldMasterMk cId="0" sldId="2147483681"/>
            <pc:sldLayoutMk cId="0" sldId="2147483677"/>
          </pc:sldLayoutMkLst>
          <pc:grpChg chg="del">
            <ac:chgData name="Pooja Udayanjali Kannuri" userId="707721dc-ee37-495a-86c4-acec82b0b53c" providerId="ADAL" clId="{F878D932-6612-4539-9289-7FF994818308}" dt="2024-02-19T20:40:10.803" v="2677" actId="478"/>
            <ac:grpSpMkLst>
              <pc:docMk/>
              <pc:sldMasterMk cId="0" sldId="2147483681"/>
              <pc:sldLayoutMk cId="0" sldId="2147483677"/>
              <ac:grpSpMk id="2793" creationId="{00000000-0000-0000-0000-000000000000}"/>
            </ac:grpSpMkLst>
          </pc:grpChg>
          <pc:grpChg chg="del">
            <ac:chgData name="Pooja Udayanjali Kannuri" userId="707721dc-ee37-495a-86c4-acec82b0b53c" providerId="ADAL" clId="{F878D932-6612-4539-9289-7FF994818308}" dt="2024-02-19T20:40:05.531" v="2675" actId="478"/>
            <ac:grpSpMkLst>
              <pc:docMk/>
              <pc:sldMasterMk cId="0" sldId="2147483681"/>
              <pc:sldLayoutMk cId="0" sldId="2147483677"/>
              <ac:grpSpMk id="2931" creationId="{00000000-0000-0000-0000-000000000000}"/>
            </ac:grpSpMkLst>
          </pc:grpChg>
          <pc:picChg chg="del">
            <ac:chgData name="Pooja Udayanjali Kannuri" userId="707721dc-ee37-495a-86c4-acec82b0b53c" providerId="ADAL" clId="{F878D932-6612-4539-9289-7FF994818308}" dt="2024-02-19T20:40:17.330" v="2678" actId="478"/>
            <ac:picMkLst>
              <pc:docMk/>
              <pc:sldMasterMk cId="0" sldId="2147483681"/>
              <pc:sldLayoutMk cId="0" sldId="2147483677"/>
              <ac:picMk id="2790" creationId="{00000000-0000-0000-0000-000000000000}"/>
            </ac:picMkLst>
          </pc:picChg>
          <pc:picChg chg="del">
            <ac:chgData name="Pooja Udayanjali Kannuri" userId="707721dc-ee37-495a-86c4-acec82b0b53c" providerId="ADAL" clId="{F878D932-6612-4539-9289-7FF994818308}" dt="2024-02-19T20:40:07.299" v="2676" actId="478"/>
            <ac:picMkLst>
              <pc:docMk/>
              <pc:sldMasterMk cId="0" sldId="2147483681"/>
              <pc:sldLayoutMk cId="0" sldId="2147483677"/>
              <ac:picMk id="2791" creationId="{00000000-0000-0000-0000-000000000000}"/>
            </ac:picMkLst>
          </pc:picChg>
          <pc:picChg chg="del">
            <ac:chgData name="Pooja Udayanjali Kannuri" userId="707721dc-ee37-495a-86c4-acec82b0b53c" providerId="ADAL" clId="{F878D932-6612-4539-9289-7FF994818308}" dt="2024-02-19T20:40:22.906" v="2679" actId="478"/>
            <ac:picMkLst>
              <pc:docMk/>
              <pc:sldMasterMk cId="0" sldId="2147483681"/>
              <pc:sldLayoutMk cId="0" sldId="2147483677"/>
              <ac:picMk id="2792" creationId="{00000000-0000-0000-0000-000000000000}"/>
            </ac:picMkLst>
          </pc:picChg>
        </pc:sldLayoutChg>
      </pc:sldMasterChg>
      <pc:sldMasterChg chg="del delSldLayout">
        <pc:chgData name="Pooja Udayanjali Kannuri" userId="707721dc-ee37-495a-86c4-acec82b0b53c" providerId="ADAL" clId="{F878D932-6612-4539-9289-7FF994818308}" dt="2024-02-20T04:39:50.764" v="3558" actId="47"/>
        <pc:sldMasterMkLst>
          <pc:docMk/>
          <pc:sldMasterMk cId="0" sldId="2147483682"/>
        </pc:sldMasterMkLst>
        <pc:sldLayoutChg chg="del">
          <pc:chgData name="Pooja Udayanjali Kannuri" userId="707721dc-ee37-495a-86c4-acec82b0b53c" providerId="ADAL" clId="{F878D932-6612-4539-9289-7FF994818308}" dt="2024-02-20T04:39:50.764" v="3558" actId="47"/>
          <pc:sldLayoutMkLst>
            <pc:docMk/>
            <pc:sldMasterMk cId="0" sldId="2147483682"/>
            <pc:sldLayoutMk cId="0" sldId="2147483679"/>
          </pc:sldLayoutMkLst>
        </pc:sldLayoutChg>
        <pc:sldLayoutChg chg="del">
          <pc:chgData name="Pooja Udayanjali Kannuri" userId="707721dc-ee37-495a-86c4-acec82b0b53c" providerId="ADAL" clId="{F878D932-6612-4539-9289-7FF994818308}" dt="2024-02-20T04:39:50.764" v="3558" actId="47"/>
          <pc:sldLayoutMkLst>
            <pc:docMk/>
            <pc:sldMasterMk cId="0" sldId="2147483682"/>
            <pc:sldLayoutMk cId="0" sldId="2147483680"/>
          </pc:sldLayoutMkLst>
        </pc:sldLayoutChg>
      </pc:sldMasterChg>
    </pc:docChg>
  </pc:docChgLst>
  <pc:docChgLst>
    <pc:chgData name="Rahul Chowdary Kunku" userId="4aedcc9d-8e26-4d62-8f96-0a965882e10d" providerId="ADAL" clId="{CAF58485-6078-4ACE-AB05-4A9BF58FCD25}"/>
    <pc:docChg chg="undo custSel addSld delSld modSld modSection">
      <pc:chgData name="Rahul Chowdary Kunku" userId="4aedcc9d-8e26-4d62-8f96-0a965882e10d" providerId="ADAL" clId="{CAF58485-6078-4ACE-AB05-4A9BF58FCD25}" dt="2024-02-20T04:42:37.404" v="379" actId="113"/>
      <pc:docMkLst>
        <pc:docMk/>
      </pc:docMkLst>
      <pc:sldChg chg="modSp mod">
        <pc:chgData name="Rahul Chowdary Kunku" userId="4aedcc9d-8e26-4d62-8f96-0a965882e10d" providerId="ADAL" clId="{CAF58485-6078-4ACE-AB05-4A9BF58FCD25}" dt="2024-02-20T04:42:37.404" v="379" actId="113"/>
        <pc:sldMkLst>
          <pc:docMk/>
          <pc:sldMk cId="0" sldId="261"/>
        </pc:sldMkLst>
        <pc:spChg chg="mod">
          <ac:chgData name="Rahul Chowdary Kunku" userId="4aedcc9d-8e26-4d62-8f96-0a965882e10d" providerId="ADAL" clId="{CAF58485-6078-4ACE-AB05-4A9BF58FCD25}" dt="2024-02-20T04:42:37.404" v="379" actId="113"/>
          <ac:spMkLst>
            <pc:docMk/>
            <pc:sldMk cId="0" sldId="261"/>
            <ac:spMk id="4391" creationId="{00000000-0000-0000-0000-000000000000}"/>
          </ac:spMkLst>
        </pc:spChg>
      </pc:sldChg>
      <pc:sldChg chg="addSp delSp modSp mod">
        <pc:chgData name="Rahul Chowdary Kunku" userId="4aedcc9d-8e26-4d62-8f96-0a965882e10d" providerId="ADAL" clId="{CAF58485-6078-4ACE-AB05-4A9BF58FCD25}" dt="2024-02-19T21:47:10.002" v="183" actId="208"/>
        <pc:sldMkLst>
          <pc:docMk/>
          <pc:sldMk cId="0" sldId="262"/>
        </pc:sldMkLst>
        <pc:spChg chg="mod">
          <ac:chgData name="Rahul Chowdary Kunku" userId="4aedcc9d-8e26-4d62-8f96-0a965882e10d" providerId="ADAL" clId="{CAF58485-6078-4ACE-AB05-4A9BF58FCD25}" dt="2024-02-19T21:47:10.002" v="183" actId="208"/>
          <ac:spMkLst>
            <pc:docMk/>
            <pc:sldMk cId="0" sldId="262"/>
            <ac:spMk id="2" creationId="{0352020B-085F-8C80-1B05-E941A8F24F9D}"/>
          </ac:spMkLst>
        </pc:spChg>
        <pc:spChg chg="del mod">
          <ac:chgData name="Rahul Chowdary Kunku" userId="4aedcc9d-8e26-4d62-8f96-0a965882e10d" providerId="ADAL" clId="{CAF58485-6078-4ACE-AB05-4A9BF58FCD25}" dt="2024-02-19T20:53:26.855" v="87" actId="478"/>
          <ac:spMkLst>
            <pc:docMk/>
            <pc:sldMk cId="0" sldId="262"/>
            <ac:spMk id="3" creationId="{9079B9E8-39B5-8C6B-6BB7-EA01D8C33C79}"/>
          </ac:spMkLst>
        </pc:spChg>
        <pc:spChg chg="del mod">
          <ac:chgData name="Rahul Chowdary Kunku" userId="4aedcc9d-8e26-4d62-8f96-0a965882e10d" providerId="ADAL" clId="{CAF58485-6078-4ACE-AB05-4A9BF58FCD25}" dt="2024-02-19T20:53:28.173" v="89" actId="478"/>
          <ac:spMkLst>
            <pc:docMk/>
            <pc:sldMk cId="0" sldId="262"/>
            <ac:spMk id="4" creationId="{84D74130-FF45-EA08-1DFD-E518591132CB}"/>
          </ac:spMkLst>
        </pc:spChg>
        <pc:spChg chg="del">
          <ac:chgData name="Rahul Chowdary Kunku" userId="4aedcc9d-8e26-4d62-8f96-0a965882e10d" providerId="ADAL" clId="{CAF58485-6078-4ACE-AB05-4A9BF58FCD25}" dt="2024-02-19T20:46:01.060" v="78" actId="478"/>
          <ac:spMkLst>
            <pc:docMk/>
            <pc:sldMk cId="0" sldId="262"/>
            <ac:spMk id="7" creationId="{C8C2DD09-B351-5722-A4C8-F98CEE81E357}"/>
          </ac:spMkLst>
        </pc:spChg>
        <pc:spChg chg="add mod">
          <ac:chgData name="Rahul Chowdary Kunku" userId="4aedcc9d-8e26-4d62-8f96-0a965882e10d" providerId="ADAL" clId="{CAF58485-6078-4ACE-AB05-4A9BF58FCD25}" dt="2024-02-19T21:47:00.373" v="181" actId="1582"/>
          <ac:spMkLst>
            <pc:docMk/>
            <pc:sldMk cId="0" sldId="262"/>
            <ac:spMk id="9" creationId="{F0007E5E-6B48-55D6-7A0A-8DF6D02AE295}"/>
          </ac:spMkLst>
        </pc:spChg>
        <pc:spChg chg="add mod">
          <ac:chgData name="Rahul Chowdary Kunku" userId="4aedcc9d-8e26-4d62-8f96-0a965882e10d" providerId="ADAL" clId="{CAF58485-6078-4ACE-AB05-4A9BF58FCD25}" dt="2024-02-19T21:46:51.931" v="179" actId="1582"/>
          <ac:spMkLst>
            <pc:docMk/>
            <pc:sldMk cId="0" sldId="262"/>
            <ac:spMk id="16" creationId="{E815954A-B911-C9F2-6216-30BF9B6B48DB}"/>
          </ac:spMkLst>
        </pc:spChg>
        <pc:spChg chg="add del mod">
          <ac:chgData name="Rahul Chowdary Kunku" userId="4aedcc9d-8e26-4d62-8f96-0a965882e10d" providerId="ADAL" clId="{CAF58485-6078-4ACE-AB05-4A9BF58FCD25}" dt="2024-02-19T21:45:30.203" v="174" actId="11529"/>
          <ac:spMkLst>
            <pc:docMk/>
            <pc:sldMk cId="0" sldId="262"/>
            <ac:spMk id="21" creationId="{79709F2A-8BD0-5A3A-B466-391C2C0FECD7}"/>
          </ac:spMkLst>
        </pc:spChg>
        <pc:spChg chg="add mod">
          <ac:chgData name="Rahul Chowdary Kunku" userId="4aedcc9d-8e26-4d62-8f96-0a965882e10d" providerId="ADAL" clId="{CAF58485-6078-4ACE-AB05-4A9BF58FCD25}" dt="2024-02-19T21:46:12.419" v="177" actId="1076"/>
          <ac:spMkLst>
            <pc:docMk/>
            <pc:sldMk cId="0" sldId="262"/>
            <ac:spMk id="22" creationId="{D7B67F5D-6C9C-D0C5-01FD-2095A123CDA0}"/>
          </ac:spMkLst>
        </pc:spChg>
        <pc:graphicFrameChg chg="add mod">
          <ac:chgData name="Rahul Chowdary Kunku" userId="4aedcc9d-8e26-4d62-8f96-0a965882e10d" providerId="ADAL" clId="{CAF58485-6078-4ACE-AB05-4A9BF58FCD25}" dt="2024-02-19T20:53:07.729" v="81"/>
          <ac:graphicFrameMkLst>
            <pc:docMk/>
            <pc:sldMk cId="0" sldId="262"/>
            <ac:graphicFrameMk id="5" creationId="{3AC261F8-944A-7861-CC23-3B43D87F80EE}"/>
          </ac:graphicFrameMkLst>
        </pc:graphicFrameChg>
        <pc:graphicFrameChg chg="add mod">
          <ac:chgData name="Rahul Chowdary Kunku" userId="4aedcc9d-8e26-4d62-8f96-0a965882e10d" providerId="ADAL" clId="{CAF58485-6078-4ACE-AB05-4A9BF58FCD25}" dt="2024-02-19T21:36:46.128" v="103"/>
          <ac:graphicFrameMkLst>
            <pc:docMk/>
            <pc:sldMk cId="0" sldId="262"/>
            <ac:graphicFrameMk id="10" creationId="{4F66642F-314A-8F6B-56FE-9208D7F555C2}"/>
          </ac:graphicFrameMkLst>
        </pc:graphicFrameChg>
        <pc:graphicFrameChg chg="add mod">
          <ac:chgData name="Rahul Chowdary Kunku" userId="4aedcc9d-8e26-4d62-8f96-0a965882e10d" providerId="ADAL" clId="{CAF58485-6078-4ACE-AB05-4A9BF58FCD25}" dt="2024-02-19T21:38:48.601" v="114"/>
          <ac:graphicFrameMkLst>
            <pc:docMk/>
            <pc:sldMk cId="0" sldId="262"/>
            <ac:graphicFrameMk id="12" creationId="{49F0026E-B529-4E77-C027-3E2DEEB10753}"/>
          </ac:graphicFrameMkLst>
        </pc:graphicFrameChg>
        <pc:graphicFrameChg chg="add mod">
          <ac:chgData name="Rahul Chowdary Kunku" userId="4aedcc9d-8e26-4d62-8f96-0a965882e10d" providerId="ADAL" clId="{CAF58485-6078-4ACE-AB05-4A9BF58FCD25}" dt="2024-02-19T21:39:00.073" v="117"/>
          <ac:graphicFrameMkLst>
            <pc:docMk/>
            <pc:sldMk cId="0" sldId="262"/>
            <ac:graphicFrameMk id="14" creationId="{541EEC47-95BA-1D1B-3813-7D637B4D2509}"/>
          </ac:graphicFrameMkLst>
        </pc:graphicFrameChg>
        <pc:graphicFrameChg chg="add mod">
          <ac:chgData name="Rahul Chowdary Kunku" userId="4aedcc9d-8e26-4d62-8f96-0a965882e10d" providerId="ADAL" clId="{CAF58485-6078-4ACE-AB05-4A9BF58FCD25}" dt="2024-02-19T21:43:15.561" v="139"/>
          <ac:graphicFrameMkLst>
            <pc:docMk/>
            <pc:sldMk cId="0" sldId="262"/>
            <ac:graphicFrameMk id="17" creationId="{73D695B9-7E61-E629-9D82-36AE25CEE2DD}"/>
          </ac:graphicFrameMkLst>
        </pc:graphicFrameChg>
        <pc:graphicFrameChg chg="add mod">
          <ac:chgData name="Rahul Chowdary Kunku" userId="4aedcc9d-8e26-4d62-8f96-0a965882e10d" providerId="ADAL" clId="{CAF58485-6078-4ACE-AB05-4A9BF58FCD25}" dt="2024-02-19T21:44:24.791" v="152"/>
          <ac:graphicFrameMkLst>
            <pc:docMk/>
            <pc:sldMk cId="0" sldId="262"/>
            <ac:graphicFrameMk id="19" creationId="{4647F43D-DBB7-54BD-B37E-6A06F2CD567A}"/>
          </ac:graphicFrameMkLst>
        </pc:graphicFrameChg>
        <pc:picChg chg="add del mod">
          <ac:chgData name="Rahul Chowdary Kunku" userId="4aedcc9d-8e26-4d62-8f96-0a965882e10d" providerId="ADAL" clId="{CAF58485-6078-4ACE-AB05-4A9BF58FCD25}" dt="2024-02-19T21:37:45.526" v="113" actId="478"/>
          <ac:picMkLst>
            <pc:docMk/>
            <pc:sldMk cId="0" sldId="262"/>
            <ac:picMk id="8" creationId="{D8B0DFE5-2517-605A-400F-7ADCD6EF2C68}"/>
          </ac:picMkLst>
        </pc:picChg>
        <pc:picChg chg="add del mod">
          <ac:chgData name="Rahul Chowdary Kunku" userId="4aedcc9d-8e26-4d62-8f96-0a965882e10d" providerId="ADAL" clId="{CAF58485-6078-4ACE-AB05-4A9BF58FCD25}" dt="2024-02-19T21:43:58.217" v="151" actId="478"/>
          <ac:picMkLst>
            <pc:docMk/>
            <pc:sldMk cId="0" sldId="262"/>
            <ac:picMk id="11" creationId="{B993C5C4-F920-469F-7F66-45B5C9AA9B68}"/>
          </ac:picMkLst>
        </pc:picChg>
        <pc:picChg chg="add del">
          <ac:chgData name="Rahul Chowdary Kunku" userId="4aedcc9d-8e26-4d62-8f96-0a965882e10d" providerId="ADAL" clId="{CAF58485-6078-4ACE-AB05-4A9BF58FCD25}" dt="2024-02-19T21:38:58.549" v="116" actId="478"/>
          <ac:picMkLst>
            <pc:docMk/>
            <pc:sldMk cId="0" sldId="262"/>
            <ac:picMk id="13" creationId="{178002BE-EEC9-86B2-3C47-3EA252BC417B}"/>
          </ac:picMkLst>
        </pc:picChg>
        <pc:picChg chg="add mod">
          <ac:chgData name="Rahul Chowdary Kunku" userId="4aedcc9d-8e26-4d62-8f96-0a965882e10d" providerId="ADAL" clId="{CAF58485-6078-4ACE-AB05-4A9BF58FCD25}" dt="2024-02-19T21:41:04.753" v="138" actId="1076"/>
          <ac:picMkLst>
            <pc:docMk/>
            <pc:sldMk cId="0" sldId="262"/>
            <ac:picMk id="15" creationId="{086F984D-16F9-AF3F-E1ED-568A7E907598}"/>
          </ac:picMkLst>
        </pc:picChg>
        <pc:picChg chg="add mod">
          <ac:chgData name="Rahul Chowdary Kunku" userId="4aedcc9d-8e26-4d62-8f96-0a965882e10d" providerId="ADAL" clId="{CAF58485-6078-4ACE-AB05-4A9BF58FCD25}" dt="2024-02-19T21:45:10.071" v="170" actId="1076"/>
          <ac:picMkLst>
            <pc:docMk/>
            <pc:sldMk cId="0" sldId="262"/>
            <ac:picMk id="18" creationId="{81A07B4E-9AEA-F5B9-0C0C-52BB95430224}"/>
          </ac:picMkLst>
        </pc:picChg>
        <pc:picChg chg="add mod">
          <ac:chgData name="Rahul Chowdary Kunku" userId="4aedcc9d-8e26-4d62-8f96-0a965882e10d" providerId="ADAL" clId="{CAF58485-6078-4ACE-AB05-4A9BF58FCD25}" dt="2024-02-19T21:44:53.533" v="165" actId="1076"/>
          <ac:picMkLst>
            <pc:docMk/>
            <pc:sldMk cId="0" sldId="262"/>
            <ac:picMk id="20" creationId="{34AB54E9-B7E3-1647-1F44-A61BDFF1D25C}"/>
          </ac:picMkLst>
        </pc:picChg>
      </pc:sldChg>
      <pc:sldChg chg="modSp mod">
        <pc:chgData name="Rahul Chowdary Kunku" userId="4aedcc9d-8e26-4d62-8f96-0a965882e10d" providerId="ADAL" clId="{CAF58485-6078-4ACE-AB05-4A9BF58FCD25}" dt="2024-02-19T20:18:43.412" v="18" actId="14100"/>
        <pc:sldMkLst>
          <pc:docMk/>
          <pc:sldMk cId="0" sldId="263"/>
        </pc:sldMkLst>
        <pc:graphicFrameChg chg="mod modGraphic">
          <ac:chgData name="Rahul Chowdary Kunku" userId="4aedcc9d-8e26-4d62-8f96-0a965882e10d" providerId="ADAL" clId="{CAF58485-6078-4ACE-AB05-4A9BF58FCD25}" dt="2024-02-19T20:18:43.412" v="18" actId="14100"/>
          <ac:graphicFrameMkLst>
            <pc:docMk/>
            <pc:sldMk cId="0" sldId="263"/>
            <ac:graphicFrameMk id="11" creationId="{A6130414-8BDC-4C15-9DB3-5638F3F3F813}"/>
          </ac:graphicFrameMkLst>
        </pc:graphicFrameChg>
      </pc:sldChg>
      <pc:sldChg chg="addSp delSp modSp mod">
        <pc:chgData name="Rahul Chowdary Kunku" userId="4aedcc9d-8e26-4d62-8f96-0a965882e10d" providerId="ADAL" clId="{CAF58485-6078-4ACE-AB05-4A9BF58FCD25}" dt="2024-02-19T20:18:05.402" v="17" actId="1076"/>
        <pc:sldMkLst>
          <pc:docMk/>
          <pc:sldMk cId="0" sldId="267"/>
        </pc:sldMkLst>
        <pc:spChg chg="del">
          <ac:chgData name="Rahul Chowdary Kunku" userId="4aedcc9d-8e26-4d62-8f96-0a965882e10d" providerId="ADAL" clId="{CAF58485-6078-4ACE-AB05-4A9BF58FCD25}" dt="2024-02-19T20:17:50.596" v="10" actId="478"/>
          <ac:spMkLst>
            <pc:docMk/>
            <pc:sldMk cId="0" sldId="267"/>
            <ac:spMk id="2" creationId="{704DA0DC-32A0-8C76-4FA3-5EE5FCEF0312}"/>
          </ac:spMkLst>
        </pc:spChg>
        <pc:spChg chg="del mod">
          <ac:chgData name="Rahul Chowdary Kunku" userId="4aedcc9d-8e26-4d62-8f96-0a965882e10d" providerId="ADAL" clId="{CAF58485-6078-4ACE-AB05-4A9BF58FCD25}" dt="2024-02-19T20:17:48.966" v="9" actId="478"/>
          <ac:spMkLst>
            <pc:docMk/>
            <pc:sldMk cId="0" sldId="267"/>
            <ac:spMk id="3" creationId="{A8C674D9-9C5C-5ADB-22EB-980A4143F964}"/>
          </ac:spMkLst>
        </pc:spChg>
        <pc:spChg chg="add del mod">
          <ac:chgData name="Rahul Chowdary Kunku" userId="4aedcc9d-8e26-4d62-8f96-0a965882e10d" providerId="ADAL" clId="{CAF58485-6078-4ACE-AB05-4A9BF58FCD25}" dt="2024-02-19T20:16:33.409" v="3" actId="478"/>
          <ac:spMkLst>
            <pc:docMk/>
            <pc:sldMk cId="0" sldId="267"/>
            <ac:spMk id="6" creationId="{5A28872F-CC82-09A0-A848-B1DC9111ED3A}"/>
          </ac:spMkLst>
        </pc:spChg>
        <pc:spChg chg="add del mod">
          <ac:chgData name="Rahul Chowdary Kunku" userId="4aedcc9d-8e26-4d62-8f96-0a965882e10d" providerId="ADAL" clId="{CAF58485-6078-4ACE-AB05-4A9BF58FCD25}" dt="2024-02-19T20:17:46.651" v="8" actId="478"/>
          <ac:spMkLst>
            <pc:docMk/>
            <pc:sldMk cId="0" sldId="267"/>
            <ac:spMk id="10" creationId="{DF399F9D-1271-6351-7F18-A93282AC7D28}"/>
          </ac:spMkLst>
        </pc:spChg>
        <pc:picChg chg="add del mod">
          <ac:chgData name="Rahul Chowdary Kunku" userId="4aedcc9d-8e26-4d62-8f96-0a965882e10d" providerId="ADAL" clId="{CAF58485-6078-4ACE-AB05-4A9BF58FCD25}" dt="2024-02-19T20:17:44.005" v="7" actId="478"/>
          <ac:picMkLst>
            <pc:docMk/>
            <pc:sldMk cId="0" sldId="267"/>
            <ac:picMk id="5" creationId="{1279911C-F447-2105-CA51-B3B7DB2BCA58}"/>
          </ac:picMkLst>
        </pc:picChg>
        <pc:picChg chg="add mod">
          <ac:chgData name="Rahul Chowdary Kunku" userId="4aedcc9d-8e26-4d62-8f96-0a965882e10d" providerId="ADAL" clId="{CAF58485-6078-4ACE-AB05-4A9BF58FCD25}" dt="2024-02-19T20:16:32.881" v="2"/>
          <ac:picMkLst>
            <pc:docMk/>
            <pc:sldMk cId="0" sldId="267"/>
            <ac:picMk id="8" creationId="{5BF481A1-4B81-9553-99DE-39D975562C2C}"/>
          </ac:picMkLst>
        </pc:picChg>
        <pc:picChg chg="add mod">
          <ac:chgData name="Rahul Chowdary Kunku" userId="4aedcc9d-8e26-4d62-8f96-0a965882e10d" providerId="ADAL" clId="{CAF58485-6078-4ACE-AB05-4A9BF58FCD25}" dt="2024-02-19T20:18:05.402" v="17" actId="1076"/>
          <ac:picMkLst>
            <pc:docMk/>
            <pc:sldMk cId="0" sldId="267"/>
            <ac:picMk id="12" creationId="{D0ADC3DB-0BAE-3FB0-7708-BD690E8270ED}"/>
          </ac:picMkLst>
        </pc:picChg>
      </pc:sldChg>
      <pc:sldChg chg="modSp mod">
        <pc:chgData name="Rahul Chowdary Kunku" userId="4aedcc9d-8e26-4d62-8f96-0a965882e10d" providerId="ADAL" clId="{CAF58485-6078-4ACE-AB05-4A9BF58FCD25}" dt="2024-02-19T23:03:49.353" v="332" actId="20577"/>
        <pc:sldMkLst>
          <pc:docMk/>
          <pc:sldMk cId="2933275826" sldId="312"/>
        </pc:sldMkLst>
        <pc:spChg chg="mod">
          <ac:chgData name="Rahul Chowdary Kunku" userId="4aedcc9d-8e26-4d62-8f96-0a965882e10d" providerId="ADAL" clId="{CAF58485-6078-4ACE-AB05-4A9BF58FCD25}" dt="2024-02-19T23:03:49.353" v="332" actId="20577"/>
          <ac:spMkLst>
            <pc:docMk/>
            <pc:sldMk cId="2933275826" sldId="312"/>
            <ac:spMk id="6462" creationId="{25AAFFBA-ACCF-2BE7-FACC-3A28FEBD0E10}"/>
          </ac:spMkLst>
        </pc:spChg>
      </pc:sldChg>
      <pc:sldChg chg="modSp mod">
        <pc:chgData name="Rahul Chowdary Kunku" userId="4aedcc9d-8e26-4d62-8f96-0a965882e10d" providerId="ADAL" clId="{CAF58485-6078-4ACE-AB05-4A9BF58FCD25}" dt="2024-02-19T23:04:00.972" v="335" actId="20577"/>
        <pc:sldMkLst>
          <pc:docMk/>
          <pc:sldMk cId="218175012" sldId="314"/>
        </pc:sldMkLst>
        <pc:spChg chg="mod">
          <ac:chgData name="Rahul Chowdary Kunku" userId="4aedcc9d-8e26-4d62-8f96-0a965882e10d" providerId="ADAL" clId="{CAF58485-6078-4ACE-AB05-4A9BF58FCD25}" dt="2024-02-19T23:04:00.972" v="335" actId="20577"/>
          <ac:spMkLst>
            <pc:docMk/>
            <pc:sldMk cId="218175012" sldId="314"/>
            <ac:spMk id="6462" creationId="{03956B4E-7549-F1AB-3033-A93A4962EF92}"/>
          </ac:spMkLst>
        </pc:spChg>
      </pc:sldChg>
      <pc:sldChg chg="modSp mod">
        <pc:chgData name="Rahul Chowdary Kunku" userId="4aedcc9d-8e26-4d62-8f96-0a965882e10d" providerId="ADAL" clId="{CAF58485-6078-4ACE-AB05-4A9BF58FCD25}" dt="2024-02-19T23:03:51.776" v="333" actId="20577"/>
        <pc:sldMkLst>
          <pc:docMk/>
          <pc:sldMk cId="3588842278" sldId="315"/>
        </pc:sldMkLst>
        <pc:spChg chg="mod">
          <ac:chgData name="Rahul Chowdary Kunku" userId="4aedcc9d-8e26-4d62-8f96-0a965882e10d" providerId="ADAL" clId="{CAF58485-6078-4ACE-AB05-4A9BF58FCD25}" dt="2024-02-19T23:03:51.776" v="333" actId="20577"/>
          <ac:spMkLst>
            <pc:docMk/>
            <pc:sldMk cId="3588842278" sldId="315"/>
            <ac:spMk id="6462" creationId="{15DFBB28-2D07-315B-40EA-B1DC144F6FFA}"/>
          </ac:spMkLst>
        </pc:spChg>
      </pc:sldChg>
      <pc:sldChg chg="modSp mod">
        <pc:chgData name="Rahul Chowdary Kunku" userId="4aedcc9d-8e26-4d62-8f96-0a965882e10d" providerId="ADAL" clId="{CAF58485-6078-4ACE-AB05-4A9BF58FCD25}" dt="2024-02-19T23:07:10.142" v="336" actId="20577"/>
        <pc:sldMkLst>
          <pc:docMk/>
          <pc:sldMk cId="4117778714" sldId="322"/>
        </pc:sldMkLst>
        <pc:spChg chg="mod">
          <ac:chgData name="Rahul Chowdary Kunku" userId="4aedcc9d-8e26-4d62-8f96-0a965882e10d" providerId="ADAL" clId="{CAF58485-6078-4ACE-AB05-4A9BF58FCD25}" dt="2024-02-19T23:07:10.142" v="336" actId="20577"/>
          <ac:spMkLst>
            <pc:docMk/>
            <pc:sldMk cId="4117778714" sldId="322"/>
            <ac:spMk id="6461" creationId="{A34A6403-0671-A5B5-064F-E04D9B63774E}"/>
          </ac:spMkLst>
        </pc:spChg>
      </pc:sldChg>
      <pc:sldChg chg="addSp delSp modSp del mod">
        <pc:chgData name="Rahul Chowdary Kunku" userId="4aedcc9d-8e26-4d62-8f96-0a965882e10d" providerId="ADAL" clId="{CAF58485-6078-4ACE-AB05-4A9BF58FCD25}" dt="2024-02-19T22:18:15.711" v="326" actId="47"/>
        <pc:sldMkLst>
          <pc:docMk/>
          <pc:sldMk cId="3254877524" sldId="326"/>
        </pc:sldMkLst>
        <pc:spChg chg="del mod">
          <ac:chgData name="Rahul Chowdary Kunku" userId="4aedcc9d-8e26-4d62-8f96-0a965882e10d" providerId="ADAL" clId="{CAF58485-6078-4ACE-AB05-4A9BF58FCD25}" dt="2024-02-19T21:51:46.409" v="185" actId="478"/>
          <ac:spMkLst>
            <pc:docMk/>
            <pc:sldMk cId="3254877524" sldId="326"/>
            <ac:spMk id="2" creationId="{90F53C15-BF26-0D9B-5020-13491C2A319C}"/>
          </ac:spMkLst>
        </pc:spChg>
        <pc:spChg chg="mod">
          <ac:chgData name="Rahul Chowdary Kunku" userId="4aedcc9d-8e26-4d62-8f96-0a965882e10d" providerId="ADAL" clId="{CAF58485-6078-4ACE-AB05-4A9BF58FCD25}" dt="2024-02-19T21:54:15.151" v="189" actId="115"/>
          <ac:spMkLst>
            <pc:docMk/>
            <pc:sldMk cId="3254877524" sldId="326"/>
            <ac:spMk id="8" creationId="{FB5ACD5E-520F-D35F-8E1D-25D340F96BA6}"/>
          </ac:spMkLst>
        </pc:spChg>
        <pc:spChg chg="add del">
          <ac:chgData name="Rahul Chowdary Kunku" userId="4aedcc9d-8e26-4d62-8f96-0a965882e10d" providerId="ADAL" clId="{CAF58485-6078-4ACE-AB05-4A9BF58FCD25}" dt="2024-02-19T21:59:19.588" v="233" actId="11529"/>
          <ac:spMkLst>
            <pc:docMk/>
            <pc:sldMk cId="3254877524" sldId="326"/>
            <ac:spMk id="38" creationId="{FD5A3618-2083-7157-735B-ABE13AE705E4}"/>
          </ac:spMkLst>
        </pc:spChg>
        <pc:picChg chg="add del">
          <ac:chgData name="Rahul Chowdary Kunku" userId="4aedcc9d-8e26-4d62-8f96-0a965882e10d" providerId="ADAL" clId="{CAF58485-6078-4ACE-AB05-4A9BF58FCD25}" dt="2024-02-19T22:13:54.316" v="260" actId="478"/>
          <ac:picMkLst>
            <pc:docMk/>
            <pc:sldMk cId="3254877524" sldId="326"/>
            <ac:picMk id="56" creationId="{BB8B3F08-EE02-0D28-72A2-ACE3DF5197A4}"/>
          </ac:picMkLst>
        </pc:picChg>
        <pc:picChg chg="add del mod">
          <ac:chgData name="Rahul Chowdary Kunku" userId="4aedcc9d-8e26-4d62-8f96-0a965882e10d" providerId="ADAL" clId="{CAF58485-6078-4ACE-AB05-4A9BF58FCD25}" dt="2024-02-19T22:16:08.142" v="286" actId="478"/>
          <ac:picMkLst>
            <pc:docMk/>
            <pc:sldMk cId="3254877524" sldId="326"/>
            <ac:picMk id="58" creationId="{4BDC854F-034E-C15D-2933-8591B7CEB184}"/>
          </ac:picMkLst>
        </pc:picChg>
        <pc:cxnChg chg="add mod">
          <ac:chgData name="Rahul Chowdary Kunku" userId="4aedcc9d-8e26-4d62-8f96-0a965882e10d" providerId="ADAL" clId="{CAF58485-6078-4ACE-AB05-4A9BF58FCD25}" dt="2024-02-19T21:55:21.693" v="199" actId="1076"/>
          <ac:cxnSpMkLst>
            <pc:docMk/>
            <pc:sldMk cId="3254877524" sldId="326"/>
            <ac:cxnSpMk id="3" creationId="{DA6513D5-C786-FCAE-A931-8A2A27B1A332}"/>
          </ac:cxnSpMkLst>
        </pc:cxnChg>
        <pc:cxnChg chg="mod">
          <ac:chgData name="Rahul Chowdary Kunku" userId="4aedcc9d-8e26-4d62-8f96-0a965882e10d" providerId="ADAL" clId="{CAF58485-6078-4ACE-AB05-4A9BF58FCD25}" dt="2024-02-19T21:55:05.270" v="193" actId="1076"/>
          <ac:cxnSpMkLst>
            <pc:docMk/>
            <pc:sldMk cId="3254877524" sldId="326"/>
            <ac:cxnSpMk id="10" creationId="{20678476-0C81-7C21-EC5D-F8E195703E95}"/>
          </ac:cxnSpMkLst>
        </pc:cxnChg>
        <pc:cxnChg chg="mod">
          <ac:chgData name="Rahul Chowdary Kunku" userId="4aedcc9d-8e26-4d62-8f96-0a965882e10d" providerId="ADAL" clId="{CAF58485-6078-4ACE-AB05-4A9BF58FCD25}" dt="2024-02-19T21:54:30.905" v="190" actId="1076"/>
          <ac:cxnSpMkLst>
            <pc:docMk/>
            <pc:sldMk cId="3254877524" sldId="326"/>
            <ac:cxnSpMk id="11" creationId="{40E0418A-54F0-BD5A-7C1F-C1C0BE399A68}"/>
          </ac:cxnSpMkLst>
        </pc:cxnChg>
        <pc:cxnChg chg="add del mod">
          <ac:chgData name="Rahul Chowdary Kunku" userId="4aedcc9d-8e26-4d62-8f96-0a965882e10d" providerId="ADAL" clId="{CAF58485-6078-4ACE-AB05-4A9BF58FCD25}" dt="2024-02-19T21:57:23.686" v="216" actId="478"/>
          <ac:cxnSpMkLst>
            <pc:docMk/>
            <pc:sldMk cId="3254877524" sldId="326"/>
            <ac:cxnSpMk id="12" creationId="{946156EB-78C0-5432-A36C-BCDC4AFBC658}"/>
          </ac:cxnSpMkLst>
        </pc:cxnChg>
        <pc:cxnChg chg="add del mod">
          <ac:chgData name="Rahul Chowdary Kunku" userId="4aedcc9d-8e26-4d62-8f96-0a965882e10d" providerId="ADAL" clId="{CAF58485-6078-4ACE-AB05-4A9BF58FCD25}" dt="2024-02-19T21:58:19.711" v="226" actId="478"/>
          <ac:cxnSpMkLst>
            <pc:docMk/>
            <pc:sldMk cId="3254877524" sldId="326"/>
            <ac:cxnSpMk id="25" creationId="{EC808DD6-514B-5542-0881-EDDF625B9626}"/>
          </ac:cxnSpMkLst>
        </pc:cxnChg>
        <pc:cxnChg chg="add del mod">
          <ac:chgData name="Rahul Chowdary Kunku" userId="4aedcc9d-8e26-4d62-8f96-0a965882e10d" providerId="ADAL" clId="{CAF58485-6078-4ACE-AB05-4A9BF58FCD25}" dt="2024-02-19T21:58:58.349" v="231" actId="478"/>
          <ac:cxnSpMkLst>
            <pc:docMk/>
            <pc:sldMk cId="3254877524" sldId="326"/>
            <ac:cxnSpMk id="34" creationId="{4BC6E56E-6ECA-370F-C4CD-87CE8B67EE87}"/>
          </ac:cxnSpMkLst>
        </pc:cxnChg>
        <pc:cxnChg chg="add del mod">
          <ac:chgData name="Rahul Chowdary Kunku" userId="4aedcc9d-8e26-4d62-8f96-0a965882e10d" providerId="ADAL" clId="{CAF58485-6078-4ACE-AB05-4A9BF58FCD25}" dt="2024-02-19T21:59:50.116" v="240" actId="478"/>
          <ac:cxnSpMkLst>
            <pc:docMk/>
            <pc:sldMk cId="3254877524" sldId="326"/>
            <ac:cxnSpMk id="40" creationId="{069C92E8-D9C1-2C17-3E23-5602D431B819}"/>
          </ac:cxnSpMkLst>
        </pc:cxnChg>
        <pc:cxnChg chg="add del mod">
          <ac:chgData name="Rahul Chowdary Kunku" userId="4aedcc9d-8e26-4d62-8f96-0a965882e10d" providerId="ADAL" clId="{CAF58485-6078-4ACE-AB05-4A9BF58FCD25}" dt="2024-02-19T22:03:30.617" v="258" actId="478"/>
          <ac:cxnSpMkLst>
            <pc:docMk/>
            <pc:sldMk cId="3254877524" sldId="326"/>
            <ac:cxnSpMk id="46" creationId="{BB03542D-42F3-2D7C-CC74-B74C1F7FD2F7}"/>
          </ac:cxnSpMkLst>
        </pc:cxnChg>
        <pc:cxnChg chg="add del mod">
          <ac:chgData name="Rahul Chowdary Kunku" userId="4aedcc9d-8e26-4d62-8f96-0a965882e10d" providerId="ADAL" clId="{CAF58485-6078-4ACE-AB05-4A9BF58FCD25}" dt="2024-02-19T22:01:27.530" v="257" actId="478"/>
          <ac:cxnSpMkLst>
            <pc:docMk/>
            <pc:sldMk cId="3254877524" sldId="326"/>
            <ac:cxnSpMk id="48" creationId="{B04ACEB6-6B44-D16E-489C-61AA37CFA60A}"/>
          </ac:cxnSpMkLst>
        </pc:cxnChg>
        <pc:cxnChg chg="add del mod">
          <ac:chgData name="Rahul Chowdary Kunku" userId="4aedcc9d-8e26-4d62-8f96-0a965882e10d" providerId="ADAL" clId="{CAF58485-6078-4ACE-AB05-4A9BF58FCD25}" dt="2024-02-19T22:01:25.851" v="256" actId="478"/>
          <ac:cxnSpMkLst>
            <pc:docMk/>
            <pc:sldMk cId="3254877524" sldId="326"/>
            <ac:cxnSpMk id="51" creationId="{56B1DAF5-6AB2-4870-9CC9-AE09E503202C}"/>
          </ac:cxnSpMkLst>
        </pc:cxnChg>
        <pc:cxnChg chg="add mod">
          <ac:chgData name="Rahul Chowdary Kunku" userId="4aedcc9d-8e26-4d62-8f96-0a965882e10d" providerId="ADAL" clId="{CAF58485-6078-4ACE-AB05-4A9BF58FCD25}" dt="2024-02-19T22:18:01.736" v="321"/>
          <ac:cxnSpMkLst>
            <pc:docMk/>
            <pc:sldMk cId="3254877524" sldId="326"/>
            <ac:cxnSpMk id="59" creationId="{41D61255-5742-3BF6-7F3B-F6CD30262475}"/>
          </ac:cxnSpMkLst>
        </pc:cxnChg>
      </pc:sldChg>
      <pc:sldChg chg="addSp delSp modSp add mod">
        <pc:chgData name="Rahul Chowdary Kunku" userId="4aedcc9d-8e26-4d62-8f96-0a965882e10d" providerId="ADAL" clId="{CAF58485-6078-4ACE-AB05-4A9BF58FCD25}" dt="2024-02-19T22:19:02.970" v="327" actId="1076"/>
        <pc:sldMkLst>
          <pc:docMk/>
          <pc:sldMk cId="1654818346" sldId="333"/>
        </pc:sldMkLst>
        <pc:spChg chg="add del mod">
          <ac:chgData name="Rahul Chowdary Kunku" userId="4aedcc9d-8e26-4d62-8f96-0a965882e10d" providerId="ADAL" clId="{CAF58485-6078-4ACE-AB05-4A9BF58FCD25}" dt="2024-02-19T22:14:10.706" v="264" actId="478"/>
          <ac:spMkLst>
            <pc:docMk/>
            <pc:sldMk cId="1654818346" sldId="333"/>
            <ac:spMk id="4" creationId="{B6D79159-EB0B-7096-04E0-1131FB2A4AF1}"/>
          </ac:spMkLst>
        </pc:spChg>
        <pc:spChg chg="del">
          <ac:chgData name="Rahul Chowdary Kunku" userId="4aedcc9d-8e26-4d62-8f96-0a965882e10d" providerId="ADAL" clId="{CAF58485-6078-4ACE-AB05-4A9BF58FCD25}" dt="2024-02-19T22:14:04.411" v="262" actId="478"/>
          <ac:spMkLst>
            <pc:docMk/>
            <pc:sldMk cId="1654818346" sldId="333"/>
            <ac:spMk id="8" creationId="{F6532731-30CF-2A90-89E9-F1AD99F7F094}"/>
          </ac:spMkLst>
        </pc:spChg>
        <pc:picChg chg="add del mod">
          <ac:chgData name="Rahul Chowdary Kunku" userId="4aedcc9d-8e26-4d62-8f96-0a965882e10d" providerId="ADAL" clId="{CAF58485-6078-4ACE-AB05-4A9BF58FCD25}" dt="2024-02-19T22:15:10.205" v="275" actId="478"/>
          <ac:picMkLst>
            <pc:docMk/>
            <pc:sldMk cId="1654818346" sldId="333"/>
            <ac:picMk id="6" creationId="{FFA77950-16D4-B810-FB30-A740C0C504E9}"/>
          </ac:picMkLst>
        </pc:picChg>
        <pc:picChg chg="add del mod">
          <ac:chgData name="Rahul Chowdary Kunku" userId="4aedcc9d-8e26-4d62-8f96-0a965882e10d" providerId="ADAL" clId="{CAF58485-6078-4ACE-AB05-4A9BF58FCD25}" dt="2024-02-19T22:16:19.867" v="289" actId="478"/>
          <ac:picMkLst>
            <pc:docMk/>
            <pc:sldMk cId="1654818346" sldId="333"/>
            <ac:picMk id="12" creationId="{745EA9B1-8B97-05D7-86EE-BF9DE551F265}"/>
          </ac:picMkLst>
        </pc:picChg>
        <pc:picChg chg="add mod">
          <ac:chgData name="Rahul Chowdary Kunku" userId="4aedcc9d-8e26-4d62-8f96-0a965882e10d" providerId="ADAL" clId="{CAF58485-6078-4ACE-AB05-4A9BF58FCD25}" dt="2024-02-19T22:17:48.582" v="320" actId="1036"/>
          <ac:picMkLst>
            <pc:docMk/>
            <pc:sldMk cId="1654818346" sldId="333"/>
            <ac:picMk id="1026" creationId="{AA3E0E07-8008-B697-9789-FD975A3DCF15}"/>
          </ac:picMkLst>
        </pc:picChg>
        <pc:cxnChg chg="del">
          <ac:chgData name="Rahul Chowdary Kunku" userId="4aedcc9d-8e26-4d62-8f96-0a965882e10d" providerId="ADAL" clId="{CAF58485-6078-4ACE-AB05-4A9BF58FCD25}" dt="2024-02-19T22:14:08.811" v="263" actId="478"/>
          <ac:cxnSpMkLst>
            <pc:docMk/>
            <pc:sldMk cId="1654818346" sldId="333"/>
            <ac:cxnSpMk id="3" creationId="{D4C58AD6-5829-9DA0-FBA1-15CDBAAAA6DD}"/>
          </ac:cxnSpMkLst>
        </pc:cxnChg>
        <pc:cxnChg chg="del">
          <ac:chgData name="Rahul Chowdary Kunku" userId="4aedcc9d-8e26-4d62-8f96-0a965882e10d" providerId="ADAL" clId="{CAF58485-6078-4ACE-AB05-4A9BF58FCD25}" dt="2024-02-19T22:14:08.811" v="263" actId="478"/>
          <ac:cxnSpMkLst>
            <pc:docMk/>
            <pc:sldMk cId="1654818346" sldId="333"/>
            <ac:cxnSpMk id="10" creationId="{30D23007-80FF-E8D8-E03A-EE1366C5089D}"/>
          </ac:cxnSpMkLst>
        </pc:cxnChg>
        <pc:cxnChg chg="del">
          <ac:chgData name="Rahul Chowdary Kunku" userId="4aedcc9d-8e26-4d62-8f96-0a965882e10d" providerId="ADAL" clId="{CAF58485-6078-4ACE-AB05-4A9BF58FCD25}" dt="2024-02-19T22:14:08.811" v="263" actId="478"/>
          <ac:cxnSpMkLst>
            <pc:docMk/>
            <pc:sldMk cId="1654818346" sldId="333"/>
            <ac:cxnSpMk id="11" creationId="{1EDBA4BB-7761-993C-DF3D-5273BBABCD12}"/>
          </ac:cxnSpMkLst>
        </pc:cxnChg>
        <pc:cxnChg chg="add mod">
          <ac:chgData name="Rahul Chowdary Kunku" userId="4aedcc9d-8e26-4d62-8f96-0a965882e10d" providerId="ADAL" clId="{CAF58485-6078-4ACE-AB05-4A9BF58FCD25}" dt="2024-02-19T22:19:02.970" v="327" actId="1076"/>
          <ac:cxnSpMkLst>
            <pc:docMk/>
            <pc:sldMk cId="1654818346" sldId="333"/>
            <ac:cxnSpMk id="13" creationId="{D36BEEB8-5F05-A932-A112-EFB873F78942}"/>
          </ac:cxnSpMkLst>
        </pc:cxnChg>
      </pc:sldChg>
      <pc:sldChg chg="addSp delSp modSp mod">
        <pc:chgData name="Rahul Chowdary Kunku" userId="4aedcc9d-8e26-4d62-8f96-0a965882e10d" providerId="ADAL" clId="{CAF58485-6078-4ACE-AB05-4A9BF58FCD25}" dt="2024-02-20T03:47:54.195" v="378" actId="14100"/>
        <pc:sldMkLst>
          <pc:docMk/>
          <pc:sldMk cId="337333373" sldId="334"/>
        </pc:sldMkLst>
        <pc:spChg chg="mod">
          <ac:chgData name="Rahul Chowdary Kunku" userId="4aedcc9d-8e26-4d62-8f96-0a965882e10d" providerId="ADAL" clId="{CAF58485-6078-4ACE-AB05-4A9BF58FCD25}" dt="2024-02-20T03:45:18.405" v="348" actId="20577"/>
          <ac:spMkLst>
            <pc:docMk/>
            <pc:sldMk cId="337333373" sldId="334"/>
            <ac:spMk id="6" creationId="{B593E28E-6F39-19AC-7E26-C781F7634F94}"/>
          </ac:spMkLst>
        </pc:spChg>
        <pc:spChg chg="mod">
          <ac:chgData name="Rahul Chowdary Kunku" userId="4aedcc9d-8e26-4d62-8f96-0a965882e10d" providerId="ADAL" clId="{CAF58485-6078-4ACE-AB05-4A9BF58FCD25}" dt="2024-02-20T03:47:15.289" v="371" actId="20577"/>
          <ac:spMkLst>
            <pc:docMk/>
            <pc:sldMk cId="337333373" sldId="334"/>
            <ac:spMk id="6462" creationId="{BFF77DF0-1D54-FBE7-BE74-8CD10F969E0D}"/>
          </ac:spMkLst>
        </pc:spChg>
        <pc:grpChg chg="mod">
          <ac:chgData name="Rahul Chowdary Kunku" userId="4aedcc9d-8e26-4d62-8f96-0a965882e10d" providerId="ADAL" clId="{CAF58485-6078-4ACE-AB05-4A9BF58FCD25}" dt="2024-02-20T03:47:54.195" v="378" actId="14100"/>
          <ac:grpSpMkLst>
            <pc:docMk/>
            <pc:sldMk cId="337333373" sldId="334"/>
            <ac:grpSpMk id="6463" creationId="{ED25EBD7-E09F-39E4-3BDD-89F192017CA8}"/>
          </ac:grpSpMkLst>
        </pc:grpChg>
        <pc:picChg chg="del">
          <ac:chgData name="Rahul Chowdary Kunku" userId="4aedcc9d-8e26-4d62-8f96-0a965882e10d" providerId="ADAL" clId="{CAF58485-6078-4ACE-AB05-4A9BF58FCD25}" dt="2024-02-20T03:45:53.974" v="349" actId="478"/>
          <ac:picMkLst>
            <pc:docMk/>
            <pc:sldMk cId="337333373" sldId="334"/>
            <ac:picMk id="2" creationId="{58FE5975-B94D-29E9-14CC-4D4690E6CC03}"/>
          </ac:picMkLst>
        </pc:picChg>
        <pc:picChg chg="add mod">
          <ac:chgData name="Rahul Chowdary Kunku" userId="4aedcc9d-8e26-4d62-8f96-0a965882e10d" providerId="ADAL" clId="{CAF58485-6078-4ACE-AB05-4A9BF58FCD25}" dt="2024-02-20T03:47:37.465" v="374" actId="1076"/>
          <ac:picMkLst>
            <pc:docMk/>
            <pc:sldMk cId="337333373" sldId="334"/>
            <ac:picMk id="4" creationId="{094F3ED9-0468-78CD-C8AC-184CE86A6CB4}"/>
          </ac:picMkLst>
        </pc:picChg>
        <pc:picChg chg="add del mod">
          <ac:chgData name="Rahul Chowdary Kunku" userId="4aedcc9d-8e26-4d62-8f96-0a965882e10d" providerId="ADAL" clId="{CAF58485-6078-4ACE-AB05-4A9BF58FCD25}" dt="2024-02-20T03:47:43.952" v="376" actId="1076"/>
          <ac:picMkLst>
            <pc:docMk/>
            <pc:sldMk cId="337333373" sldId="334"/>
            <ac:picMk id="6466" creationId="{6673AE0F-2A6D-A7C0-B669-FA37F1975F0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EE839-5BD4-5E4E-886F-BA88FDECF5F6}" type="doc">
      <dgm:prSet loTypeId="urn:microsoft.com/office/officeart/2005/8/layout/default" loCatId="relationship" qsTypeId="urn:microsoft.com/office/officeart/2005/8/quickstyle/simple1" qsCatId="simple" csTypeId="urn:microsoft.com/office/officeart/2005/8/colors/accent0_2" csCatId="mainScheme" phldr="1"/>
      <dgm:spPr/>
      <dgm:t>
        <a:bodyPr/>
        <a:lstStyle/>
        <a:p>
          <a:endParaRPr lang="en-US"/>
        </a:p>
      </dgm:t>
    </dgm:pt>
    <dgm:pt modelId="{456C49FB-F43D-3C49-A42F-7C5B03A6D0E0}">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Advanced Joins</a:t>
          </a:r>
        </a:p>
      </dgm:t>
    </dgm:pt>
    <dgm:pt modelId="{3618645D-46F3-9842-B781-C744243A00FD}" type="parTrans" cxnId="{CCC22323-EB5B-BF48-B635-2428F7913B25}">
      <dgm:prSet/>
      <dgm:spPr/>
      <dgm:t>
        <a:bodyPr/>
        <a:lstStyle/>
        <a:p>
          <a:endParaRPr lang="en-US" b="1">
            <a:solidFill>
              <a:srgbClr val="13394F"/>
            </a:solidFill>
          </a:endParaRPr>
        </a:p>
      </dgm:t>
    </dgm:pt>
    <dgm:pt modelId="{143DA258-271B-7743-9FEC-57745F6FEB35}" type="sibTrans" cxnId="{CCC22323-EB5B-BF48-B635-2428F7913B25}">
      <dgm:prSet/>
      <dgm:spPr/>
      <dgm:t>
        <a:bodyPr/>
        <a:lstStyle/>
        <a:p>
          <a:endParaRPr lang="en-US" b="1">
            <a:solidFill>
              <a:srgbClr val="13394F"/>
            </a:solidFill>
          </a:endParaRPr>
        </a:p>
      </dgm:t>
    </dgm:pt>
    <dgm:pt modelId="{63E61C2F-E0CE-6141-A9D3-C5E7AB26156C}">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Aggregations</a:t>
          </a:r>
        </a:p>
      </dgm:t>
    </dgm:pt>
    <dgm:pt modelId="{FF57357E-C0D9-F047-A3E1-C1F4F96958CE}" type="parTrans" cxnId="{644FC1C6-62B4-0548-8912-305868D7601E}">
      <dgm:prSet/>
      <dgm:spPr/>
      <dgm:t>
        <a:bodyPr/>
        <a:lstStyle/>
        <a:p>
          <a:endParaRPr lang="en-US" b="1">
            <a:solidFill>
              <a:srgbClr val="13394F"/>
            </a:solidFill>
          </a:endParaRPr>
        </a:p>
      </dgm:t>
    </dgm:pt>
    <dgm:pt modelId="{F6A448D7-7F3F-454B-A71D-C8202CF86BBE}" type="sibTrans" cxnId="{644FC1C6-62B4-0548-8912-305868D7601E}">
      <dgm:prSet/>
      <dgm:spPr/>
      <dgm:t>
        <a:bodyPr/>
        <a:lstStyle/>
        <a:p>
          <a:endParaRPr lang="en-US" b="1">
            <a:solidFill>
              <a:srgbClr val="13394F"/>
            </a:solidFill>
          </a:endParaRPr>
        </a:p>
      </dgm:t>
    </dgm:pt>
    <dgm:pt modelId="{53CA8BED-01F1-C34B-BFF2-D811072368D6}">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Subqueries</a:t>
          </a:r>
        </a:p>
      </dgm:t>
    </dgm:pt>
    <dgm:pt modelId="{00F54691-068E-4547-9156-2E25E7FEEF19}" type="parTrans" cxnId="{CCFC9CE1-BD55-494E-A7D5-50F59B76A189}">
      <dgm:prSet/>
      <dgm:spPr/>
      <dgm:t>
        <a:bodyPr/>
        <a:lstStyle/>
        <a:p>
          <a:endParaRPr lang="en-US" b="1">
            <a:solidFill>
              <a:srgbClr val="13394F"/>
            </a:solidFill>
          </a:endParaRPr>
        </a:p>
      </dgm:t>
    </dgm:pt>
    <dgm:pt modelId="{703D78A0-8B50-D64F-B2DB-6902643E6EB3}" type="sibTrans" cxnId="{CCFC9CE1-BD55-494E-A7D5-50F59B76A189}">
      <dgm:prSet/>
      <dgm:spPr/>
      <dgm:t>
        <a:bodyPr/>
        <a:lstStyle/>
        <a:p>
          <a:endParaRPr lang="en-US" b="1">
            <a:solidFill>
              <a:srgbClr val="13394F"/>
            </a:solidFill>
          </a:endParaRPr>
        </a:p>
      </dgm:t>
    </dgm:pt>
    <dgm:pt modelId="{025EA9B5-8F1D-214B-BA12-ACCA8CE05230}">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Partition</a:t>
          </a:r>
        </a:p>
      </dgm:t>
    </dgm:pt>
    <dgm:pt modelId="{4256449D-5EB5-CE45-BE22-EB037B0C8CC7}" type="parTrans" cxnId="{D95AB339-A536-3E44-A3A5-9FBDAD85DC74}">
      <dgm:prSet/>
      <dgm:spPr/>
      <dgm:t>
        <a:bodyPr/>
        <a:lstStyle/>
        <a:p>
          <a:endParaRPr lang="en-US" b="1">
            <a:solidFill>
              <a:srgbClr val="13394F"/>
            </a:solidFill>
          </a:endParaRPr>
        </a:p>
      </dgm:t>
    </dgm:pt>
    <dgm:pt modelId="{52F98BE0-0163-0D4A-A0C4-DC5B5F79A1F3}" type="sibTrans" cxnId="{D95AB339-A536-3E44-A3A5-9FBDAD85DC74}">
      <dgm:prSet/>
      <dgm:spPr/>
      <dgm:t>
        <a:bodyPr/>
        <a:lstStyle/>
        <a:p>
          <a:endParaRPr lang="en-US" b="1">
            <a:solidFill>
              <a:srgbClr val="13394F"/>
            </a:solidFill>
          </a:endParaRPr>
        </a:p>
      </dgm:t>
    </dgm:pt>
    <dgm:pt modelId="{36984010-A95E-5247-BB47-C38B5843DAF2}">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Window Functions</a:t>
          </a:r>
        </a:p>
      </dgm:t>
    </dgm:pt>
    <dgm:pt modelId="{60BAF3B2-8D50-3141-A99F-02F55AD9DE27}" type="parTrans" cxnId="{A873DDFA-1730-BA47-BCD9-FD2CD671CA98}">
      <dgm:prSet/>
      <dgm:spPr/>
      <dgm:t>
        <a:bodyPr/>
        <a:lstStyle/>
        <a:p>
          <a:endParaRPr lang="en-US" b="1">
            <a:solidFill>
              <a:srgbClr val="13394F"/>
            </a:solidFill>
          </a:endParaRPr>
        </a:p>
      </dgm:t>
    </dgm:pt>
    <dgm:pt modelId="{1E16D0FE-BEC0-4B41-954E-5FC286A9D59F}" type="sibTrans" cxnId="{A873DDFA-1730-BA47-BCD9-FD2CD671CA98}">
      <dgm:prSet/>
      <dgm:spPr/>
      <dgm:t>
        <a:bodyPr/>
        <a:lstStyle/>
        <a:p>
          <a:endParaRPr lang="en-US" b="1">
            <a:solidFill>
              <a:srgbClr val="13394F"/>
            </a:solidFill>
          </a:endParaRPr>
        </a:p>
      </dgm:t>
    </dgm:pt>
    <dgm:pt modelId="{8C8FC0D4-0C59-3340-A37E-F061A54FBF67}">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CTEs</a:t>
          </a:r>
        </a:p>
      </dgm:t>
    </dgm:pt>
    <dgm:pt modelId="{C781A654-6650-324A-9354-48F7EF2CE7FD}" type="parTrans" cxnId="{2DA8A606-C851-5341-BDEB-0F10057D36F5}">
      <dgm:prSet/>
      <dgm:spPr/>
      <dgm:t>
        <a:bodyPr/>
        <a:lstStyle/>
        <a:p>
          <a:endParaRPr lang="en-US" b="1">
            <a:solidFill>
              <a:srgbClr val="13394F"/>
            </a:solidFill>
          </a:endParaRPr>
        </a:p>
      </dgm:t>
    </dgm:pt>
    <dgm:pt modelId="{B8E087A7-48CD-1D41-8AD2-F4466BB88EBB}" type="sibTrans" cxnId="{2DA8A606-C851-5341-BDEB-0F10057D36F5}">
      <dgm:prSet/>
      <dgm:spPr/>
      <dgm:t>
        <a:bodyPr/>
        <a:lstStyle/>
        <a:p>
          <a:endParaRPr lang="en-US" b="1">
            <a:solidFill>
              <a:srgbClr val="13394F"/>
            </a:solidFill>
          </a:endParaRPr>
        </a:p>
      </dgm:t>
    </dgm:pt>
    <dgm:pt modelId="{2E087FC2-0E3F-334E-93B1-FF453906D5B1}">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Recursive CTEs</a:t>
          </a:r>
        </a:p>
      </dgm:t>
    </dgm:pt>
    <dgm:pt modelId="{9A3D92C0-8EB3-274A-989A-875A4DA5E963}" type="parTrans" cxnId="{9A069D31-8279-6945-B4AC-10EC92371204}">
      <dgm:prSet/>
      <dgm:spPr/>
      <dgm:t>
        <a:bodyPr/>
        <a:lstStyle/>
        <a:p>
          <a:endParaRPr lang="en-US" b="1">
            <a:solidFill>
              <a:srgbClr val="13394F"/>
            </a:solidFill>
          </a:endParaRPr>
        </a:p>
      </dgm:t>
    </dgm:pt>
    <dgm:pt modelId="{6C4DCFC6-57F2-6245-A93D-0F7E95BA3F53}" type="sibTrans" cxnId="{9A069D31-8279-6945-B4AC-10EC92371204}">
      <dgm:prSet/>
      <dgm:spPr/>
      <dgm:t>
        <a:bodyPr/>
        <a:lstStyle/>
        <a:p>
          <a:endParaRPr lang="en-US" b="1">
            <a:solidFill>
              <a:srgbClr val="13394F"/>
            </a:solidFill>
          </a:endParaRPr>
        </a:p>
      </dgm:t>
    </dgm:pt>
    <dgm:pt modelId="{0C74D09B-9E9D-1E4F-8BD1-F39DAD17D323}">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Time Functions</a:t>
          </a:r>
        </a:p>
      </dgm:t>
    </dgm:pt>
    <dgm:pt modelId="{0CFB21ED-54DB-7946-9628-E601F1A11E69}" type="parTrans" cxnId="{B19768EC-8B00-AA48-8857-E213C011737B}">
      <dgm:prSet/>
      <dgm:spPr/>
      <dgm:t>
        <a:bodyPr/>
        <a:lstStyle/>
        <a:p>
          <a:endParaRPr lang="en-US" b="1">
            <a:solidFill>
              <a:srgbClr val="13394F"/>
            </a:solidFill>
          </a:endParaRPr>
        </a:p>
      </dgm:t>
    </dgm:pt>
    <dgm:pt modelId="{E06966FD-1564-1A4E-B497-01040C7B1E9D}" type="sibTrans" cxnId="{B19768EC-8B00-AA48-8857-E213C011737B}">
      <dgm:prSet/>
      <dgm:spPr/>
      <dgm:t>
        <a:bodyPr/>
        <a:lstStyle/>
        <a:p>
          <a:endParaRPr lang="en-US" b="1">
            <a:solidFill>
              <a:srgbClr val="13394F"/>
            </a:solidFill>
          </a:endParaRPr>
        </a:p>
      </dgm:t>
    </dgm:pt>
    <dgm:pt modelId="{50F61345-BB12-2549-BA3A-DA4C60A96EC9}">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Case When</a:t>
          </a:r>
        </a:p>
      </dgm:t>
    </dgm:pt>
    <dgm:pt modelId="{BC11B909-803C-F149-9F00-2F4EF2BB3E44}" type="parTrans" cxnId="{FE3BE7FC-F328-8C45-80BF-805B37EDC2A4}">
      <dgm:prSet/>
      <dgm:spPr/>
      <dgm:t>
        <a:bodyPr/>
        <a:lstStyle/>
        <a:p>
          <a:endParaRPr lang="en-US" b="1">
            <a:solidFill>
              <a:srgbClr val="13394F"/>
            </a:solidFill>
          </a:endParaRPr>
        </a:p>
      </dgm:t>
    </dgm:pt>
    <dgm:pt modelId="{3F14B850-C742-0742-A1A6-2085E6E6BC2F}" type="sibTrans" cxnId="{FE3BE7FC-F328-8C45-80BF-805B37EDC2A4}">
      <dgm:prSet/>
      <dgm:spPr/>
      <dgm:t>
        <a:bodyPr/>
        <a:lstStyle/>
        <a:p>
          <a:endParaRPr lang="en-US" b="1">
            <a:solidFill>
              <a:srgbClr val="13394F"/>
            </a:solidFill>
          </a:endParaRPr>
        </a:p>
      </dgm:t>
    </dgm:pt>
    <dgm:pt modelId="{2F0719DC-2466-3845-B32B-5E1680AA31B5}">
      <dgm:prSet custT="1"/>
      <dgm:spPr>
        <a:solidFill>
          <a:schemeClr val="lt1">
            <a:hueOff val="0"/>
            <a:satOff val="0"/>
            <a:lumOff val="0"/>
            <a:alpha val="60000"/>
          </a:schemeClr>
        </a:solidFill>
        <a:ln w="12700">
          <a:noFill/>
        </a:ln>
      </dgm:spPr>
      <dgm:t>
        <a:bodyPr/>
        <a:lstStyle/>
        <a:p>
          <a:r>
            <a:rPr lang="en-US" sz="1400" b="1" i="0" u="none" strike="noStrike" cap="none">
              <a:solidFill>
                <a:srgbClr val="13394F"/>
              </a:solidFill>
              <a:latin typeface="Lexend Deca"/>
              <a:ea typeface="Arial"/>
              <a:cs typeface="Arial"/>
              <a:sym typeface="Arial"/>
            </a:rPr>
            <a:t>REGEXP</a:t>
          </a:r>
        </a:p>
      </dgm:t>
    </dgm:pt>
    <dgm:pt modelId="{3690F8A9-C7E6-344E-BD2F-9926A77C0B52}" type="parTrans" cxnId="{000A53F6-7EC0-A54F-83FC-7A2775DF186C}">
      <dgm:prSet/>
      <dgm:spPr/>
      <dgm:t>
        <a:bodyPr/>
        <a:lstStyle/>
        <a:p>
          <a:endParaRPr lang="en-US" b="1">
            <a:solidFill>
              <a:srgbClr val="13394F"/>
            </a:solidFill>
          </a:endParaRPr>
        </a:p>
      </dgm:t>
    </dgm:pt>
    <dgm:pt modelId="{067A2F0C-A709-7E4C-B156-A375DC692423}" type="sibTrans" cxnId="{000A53F6-7EC0-A54F-83FC-7A2775DF186C}">
      <dgm:prSet/>
      <dgm:spPr/>
      <dgm:t>
        <a:bodyPr/>
        <a:lstStyle/>
        <a:p>
          <a:endParaRPr lang="en-US" b="1">
            <a:solidFill>
              <a:srgbClr val="13394F"/>
            </a:solidFill>
          </a:endParaRPr>
        </a:p>
      </dgm:t>
    </dgm:pt>
    <dgm:pt modelId="{D5286686-7616-7549-80C3-487BAA19F5BA}" type="pres">
      <dgm:prSet presAssocID="{5B1EE839-5BD4-5E4E-886F-BA88FDECF5F6}" presName="diagram" presStyleCnt="0">
        <dgm:presLayoutVars>
          <dgm:dir/>
          <dgm:resizeHandles val="exact"/>
        </dgm:presLayoutVars>
      </dgm:prSet>
      <dgm:spPr/>
    </dgm:pt>
    <dgm:pt modelId="{B041409F-344F-3F4D-BE1C-D3C11DD1F645}" type="pres">
      <dgm:prSet presAssocID="{456C49FB-F43D-3C49-A42F-7C5B03A6D0E0}" presName="node" presStyleLbl="node1" presStyleIdx="0" presStyleCnt="10">
        <dgm:presLayoutVars>
          <dgm:bulletEnabled val="1"/>
        </dgm:presLayoutVars>
      </dgm:prSet>
      <dgm:spPr/>
    </dgm:pt>
    <dgm:pt modelId="{FB5707D4-A226-7A4F-B14C-C8C44AEF6DA7}" type="pres">
      <dgm:prSet presAssocID="{143DA258-271B-7743-9FEC-57745F6FEB35}" presName="sibTrans" presStyleCnt="0"/>
      <dgm:spPr/>
    </dgm:pt>
    <dgm:pt modelId="{0CF33EBC-3B64-8A4D-A016-6A3FB4EF6293}" type="pres">
      <dgm:prSet presAssocID="{63E61C2F-E0CE-6141-A9D3-C5E7AB26156C}" presName="node" presStyleLbl="node1" presStyleIdx="1" presStyleCnt="10">
        <dgm:presLayoutVars>
          <dgm:bulletEnabled val="1"/>
        </dgm:presLayoutVars>
      </dgm:prSet>
      <dgm:spPr/>
    </dgm:pt>
    <dgm:pt modelId="{7616A34E-B9F2-B649-8518-8175FEB00540}" type="pres">
      <dgm:prSet presAssocID="{F6A448D7-7F3F-454B-A71D-C8202CF86BBE}" presName="sibTrans" presStyleCnt="0"/>
      <dgm:spPr/>
    </dgm:pt>
    <dgm:pt modelId="{407F77F5-3DF9-CC41-B974-C2BBCB222970}" type="pres">
      <dgm:prSet presAssocID="{53CA8BED-01F1-C34B-BFF2-D811072368D6}" presName="node" presStyleLbl="node1" presStyleIdx="2" presStyleCnt="10">
        <dgm:presLayoutVars>
          <dgm:bulletEnabled val="1"/>
        </dgm:presLayoutVars>
      </dgm:prSet>
      <dgm:spPr/>
    </dgm:pt>
    <dgm:pt modelId="{4746C10F-A734-4348-8910-1A249DD53F87}" type="pres">
      <dgm:prSet presAssocID="{703D78A0-8B50-D64F-B2DB-6902643E6EB3}" presName="sibTrans" presStyleCnt="0"/>
      <dgm:spPr/>
    </dgm:pt>
    <dgm:pt modelId="{5E51F884-FF0F-0B49-8A0E-19582B756BBE}" type="pres">
      <dgm:prSet presAssocID="{025EA9B5-8F1D-214B-BA12-ACCA8CE05230}" presName="node" presStyleLbl="node1" presStyleIdx="3" presStyleCnt="10">
        <dgm:presLayoutVars>
          <dgm:bulletEnabled val="1"/>
        </dgm:presLayoutVars>
      </dgm:prSet>
      <dgm:spPr/>
    </dgm:pt>
    <dgm:pt modelId="{0F132BFB-F3C4-8949-8249-68821F67C4FF}" type="pres">
      <dgm:prSet presAssocID="{52F98BE0-0163-0D4A-A0C4-DC5B5F79A1F3}" presName="sibTrans" presStyleCnt="0"/>
      <dgm:spPr/>
    </dgm:pt>
    <dgm:pt modelId="{1CBB71C0-53EB-2048-ABB2-3696F16F1AB2}" type="pres">
      <dgm:prSet presAssocID="{36984010-A95E-5247-BB47-C38B5843DAF2}" presName="node" presStyleLbl="node1" presStyleIdx="4" presStyleCnt="10">
        <dgm:presLayoutVars>
          <dgm:bulletEnabled val="1"/>
        </dgm:presLayoutVars>
      </dgm:prSet>
      <dgm:spPr/>
    </dgm:pt>
    <dgm:pt modelId="{E73EE99B-4C15-784B-9184-92D38B530BE3}" type="pres">
      <dgm:prSet presAssocID="{1E16D0FE-BEC0-4B41-954E-5FC286A9D59F}" presName="sibTrans" presStyleCnt="0"/>
      <dgm:spPr/>
    </dgm:pt>
    <dgm:pt modelId="{45D7185E-3AEF-3246-A596-8774662EB995}" type="pres">
      <dgm:prSet presAssocID="{8C8FC0D4-0C59-3340-A37E-F061A54FBF67}" presName="node" presStyleLbl="node1" presStyleIdx="5" presStyleCnt="10">
        <dgm:presLayoutVars>
          <dgm:bulletEnabled val="1"/>
        </dgm:presLayoutVars>
      </dgm:prSet>
      <dgm:spPr/>
    </dgm:pt>
    <dgm:pt modelId="{633BEB0B-A492-7144-9381-7C89E5540A5E}" type="pres">
      <dgm:prSet presAssocID="{B8E087A7-48CD-1D41-8AD2-F4466BB88EBB}" presName="sibTrans" presStyleCnt="0"/>
      <dgm:spPr/>
    </dgm:pt>
    <dgm:pt modelId="{6F6511AC-0F5D-EA44-94DB-CF030ED07360}" type="pres">
      <dgm:prSet presAssocID="{2E087FC2-0E3F-334E-93B1-FF453906D5B1}" presName="node" presStyleLbl="node1" presStyleIdx="6" presStyleCnt="10">
        <dgm:presLayoutVars>
          <dgm:bulletEnabled val="1"/>
        </dgm:presLayoutVars>
      </dgm:prSet>
      <dgm:spPr/>
    </dgm:pt>
    <dgm:pt modelId="{ABB98E65-07D2-4441-9AE2-D88101BE4961}" type="pres">
      <dgm:prSet presAssocID="{6C4DCFC6-57F2-6245-A93D-0F7E95BA3F53}" presName="sibTrans" presStyleCnt="0"/>
      <dgm:spPr/>
    </dgm:pt>
    <dgm:pt modelId="{BD6724D3-D2BF-7049-8115-EA6B66AFE6AC}" type="pres">
      <dgm:prSet presAssocID="{0C74D09B-9E9D-1E4F-8BD1-F39DAD17D323}" presName="node" presStyleLbl="node1" presStyleIdx="7" presStyleCnt="10">
        <dgm:presLayoutVars>
          <dgm:bulletEnabled val="1"/>
        </dgm:presLayoutVars>
      </dgm:prSet>
      <dgm:spPr/>
    </dgm:pt>
    <dgm:pt modelId="{1DCA8315-5EDF-434B-908A-F33DF5026826}" type="pres">
      <dgm:prSet presAssocID="{E06966FD-1564-1A4E-B497-01040C7B1E9D}" presName="sibTrans" presStyleCnt="0"/>
      <dgm:spPr/>
    </dgm:pt>
    <dgm:pt modelId="{77A9D91E-BE00-CE4C-9C14-B2FC7C583957}" type="pres">
      <dgm:prSet presAssocID="{50F61345-BB12-2549-BA3A-DA4C60A96EC9}" presName="node" presStyleLbl="node1" presStyleIdx="8" presStyleCnt="10">
        <dgm:presLayoutVars>
          <dgm:bulletEnabled val="1"/>
        </dgm:presLayoutVars>
      </dgm:prSet>
      <dgm:spPr/>
    </dgm:pt>
    <dgm:pt modelId="{B6A2ABFE-D7B5-0246-ACA5-A69916D8843F}" type="pres">
      <dgm:prSet presAssocID="{3F14B850-C742-0742-A1A6-2085E6E6BC2F}" presName="sibTrans" presStyleCnt="0"/>
      <dgm:spPr/>
    </dgm:pt>
    <dgm:pt modelId="{B833E209-34E6-0443-9E0A-9F53CC4DC0FC}" type="pres">
      <dgm:prSet presAssocID="{2F0719DC-2466-3845-B32B-5E1680AA31B5}" presName="node" presStyleLbl="node1" presStyleIdx="9" presStyleCnt="10">
        <dgm:presLayoutVars>
          <dgm:bulletEnabled val="1"/>
        </dgm:presLayoutVars>
      </dgm:prSet>
      <dgm:spPr/>
    </dgm:pt>
  </dgm:ptLst>
  <dgm:cxnLst>
    <dgm:cxn modelId="{2DA8A606-C851-5341-BDEB-0F10057D36F5}" srcId="{5B1EE839-5BD4-5E4E-886F-BA88FDECF5F6}" destId="{8C8FC0D4-0C59-3340-A37E-F061A54FBF67}" srcOrd="5" destOrd="0" parTransId="{C781A654-6650-324A-9354-48F7EF2CE7FD}" sibTransId="{B8E087A7-48CD-1D41-8AD2-F4466BB88EBB}"/>
    <dgm:cxn modelId="{6B0A080F-BDF5-B84A-8760-D34C25FB883E}" type="presOf" srcId="{025EA9B5-8F1D-214B-BA12-ACCA8CE05230}" destId="{5E51F884-FF0F-0B49-8A0E-19582B756BBE}" srcOrd="0" destOrd="0" presId="urn:microsoft.com/office/officeart/2005/8/layout/default"/>
    <dgm:cxn modelId="{CCC22323-EB5B-BF48-B635-2428F7913B25}" srcId="{5B1EE839-5BD4-5E4E-886F-BA88FDECF5F6}" destId="{456C49FB-F43D-3C49-A42F-7C5B03A6D0E0}" srcOrd="0" destOrd="0" parTransId="{3618645D-46F3-9842-B781-C744243A00FD}" sibTransId="{143DA258-271B-7743-9FEC-57745F6FEB35}"/>
    <dgm:cxn modelId="{9A069D31-8279-6945-B4AC-10EC92371204}" srcId="{5B1EE839-5BD4-5E4E-886F-BA88FDECF5F6}" destId="{2E087FC2-0E3F-334E-93B1-FF453906D5B1}" srcOrd="6" destOrd="0" parTransId="{9A3D92C0-8EB3-274A-989A-875A4DA5E963}" sibTransId="{6C4DCFC6-57F2-6245-A93D-0F7E95BA3F53}"/>
    <dgm:cxn modelId="{D95AB339-A536-3E44-A3A5-9FBDAD85DC74}" srcId="{5B1EE839-5BD4-5E4E-886F-BA88FDECF5F6}" destId="{025EA9B5-8F1D-214B-BA12-ACCA8CE05230}" srcOrd="3" destOrd="0" parTransId="{4256449D-5EB5-CE45-BE22-EB037B0C8CC7}" sibTransId="{52F98BE0-0163-0D4A-A0C4-DC5B5F79A1F3}"/>
    <dgm:cxn modelId="{92F3AC68-6FAE-8F46-B5AB-0BF10CF96CAE}" type="presOf" srcId="{36984010-A95E-5247-BB47-C38B5843DAF2}" destId="{1CBB71C0-53EB-2048-ABB2-3696F16F1AB2}" srcOrd="0" destOrd="0" presId="urn:microsoft.com/office/officeart/2005/8/layout/default"/>
    <dgm:cxn modelId="{C3FEB259-2447-554F-B520-078E1C6F4F78}" type="presOf" srcId="{2F0719DC-2466-3845-B32B-5E1680AA31B5}" destId="{B833E209-34E6-0443-9E0A-9F53CC4DC0FC}" srcOrd="0" destOrd="0" presId="urn:microsoft.com/office/officeart/2005/8/layout/default"/>
    <dgm:cxn modelId="{16600388-A68C-DA4E-85F9-8E93C117D58D}" type="presOf" srcId="{0C74D09B-9E9D-1E4F-8BD1-F39DAD17D323}" destId="{BD6724D3-D2BF-7049-8115-EA6B66AFE6AC}" srcOrd="0" destOrd="0" presId="urn:microsoft.com/office/officeart/2005/8/layout/default"/>
    <dgm:cxn modelId="{8CDD019D-E881-D844-B842-0692C5AA0CB7}" type="presOf" srcId="{2E087FC2-0E3F-334E-93B1-FF453906D5B1}" destId="{6F6511AC-0F5D-EA44-94DB-CF030ED07360}" srcOrd="0" destOrd="0" presId="urn:microsoft.com/office/officeart/2005/8/layout/default"/>
    <dgm:cxn modelId="{BF2EC8A5-1789-824A-9DC2-52491AEDA908}" type="presOf" srcId="{63E61C2F-E0CE-6141-A9D3-C5E7AB26156C}" destId="{0CF33EBC-3B64-8A4D-A016-6A3FB4EF6293}" srcOrd="0" destOrd="0" presId="urn:microsoft.com/office/officeart/2005/8/layout/default"/>
    <dgm:cxn modelId="{644FC1C6-62B4-0548-8912-305868D7601E}" srcId="{5B1EE839-5BD4-5E4E-886F-BA88FDECF5F6}" destId="{63E61C2F-E0CE-6141-A9D3-C5E7AB26156C}" srcOrd="1" destOrd="0" parTransId="{FF57357E-C0D9-F047-A3E1-C1F4F96958CE}" sibTransId="{F6A448D7-7F3F-454B-A71D-C8202CF86BBE}"/>
    <dgm:cxn modelId="{E1A398CC-1E4F-6844-9C18-AC699DF884DA}" type="presOf" srcId="{8C8FC0D4-0C59-3340-A37E-F061A54FBF67}" destId="{45D7185E-3AEF-3246-A596-8774662EB995}" srcOrd="0" destOrd="0" presId="urn:microsoft.com/office/officeart/2005/8/layout/default"/>
    <dgm:cxn modelId="{F25AE5D9-5A1A-3C4F-97E1-0236AFBB320E}" type="presOf" srcId="{53CA8BED-01F1-C34B-BFF2-D811072368D6}" destId="{407F77F5-3DF9-CC41-B974-C2BBCB222970}" srcOrd="0" destOrd="0" presId="urn:microsoft.com/office/officeart/2005/8/layout/default"/>
    <dgm:cxn modelId="{389D92DA-4169-0040-8C78-CA617B7B97CD}" type="presOf" srcId="{456C49FB-F43D-3C49-A42F-7C5B03A6D0E0}" destId="{B041409F-344F-3F4D-BE1C-D3C11DD1F645}" srcOrd="0" destOrd="0" presId="urn:microsoft.com/office/officeart/2005/8/layout/default"/>
    <dgm:cxn modelId="{CCFC9CE1-BD55-494E-A7D5-50F59B76A189}" srcId="{5B1EE839-5BD4-5E4E-886F-BA88FDECF5F6}" destId="{53CA8BED-01F1-C34B-BFF2-D811072368D6}" srcOrd="2" destOrd="0" parTransId="{00F54691-068E-4547-9156-2E25E7FEEF19}" sibTransId="{703D78A0-8B50-D64F-B2DB-6902643E6EB3}"/>
    <dgm:cxn modelId="{8F6A03E3-84E2-C44A-B28E-A5581FC604D3}" type="presOf" srcId="{50F61345-BB12-2549-BA3A-DA4C60A96EC9}" destId="{77A9D91E-BE00-CE4C-9C14-B2FC7C583957}" srcOrd="0" destOrd="0" presId="urn:microsoft.com/office/officeart/2005/8/layout/default"/>
    <dgm:cxn modelId="{1369FAE7-BE27-BE4B-9A64-0AA9303CE217}" type="presOf" srcId="{5B1EE839-5BD4-5E4E-886F-BA88FDECF5F6}" destId="{D5286686-7616-7549-80C3-487BAA19F5BA}" srcOrd="0" destOrd="0" presId="urn:microsoft.com/office/officeart/2005/8/layout/default"/>
    <dgm:cxn modelId="{B19768EC-8B00-AA48-8857-E213C011737B}" srcId="{5B1EE839-5BD4-5E4E-886F-BA88FDECF5F6}" destId="{0C74D09B-9E9D-1E4F-8BD1-F39DAD17D323}" srcOrd="7" destOrd="0" parTransId="{0CFB21ED-54DB-7946-9628-E601F1A11E69}" sibTransId="{E06966FD-1564-1A4E-B497-01040C7B1E9D}"/>
    <dgm:cxn modelId="{000A53F6-7EC0-A54F-83FC-7A2775DF186C}" srcId="{5B1EE839-5BD4-5E4E-886F-BA88FDECF5F6}" destId="{2F0719DC-2466-3845-B32B-5E1680AA31B5}" srcOrd="9" destOrd="0" parTransId="{3690F8A9-C7E6-344E-BD2F-9926A77C0B52}" sibTransId="{067A2F0C-A709-7E4C-B156-A375DC692423}"/>
    <dgm:cxn modelId="{A873DDFA-1730-BA47-BCD9-FD2CD671CA98}" srcId="{5B1EE839-5BD4-5E4E-886F-BA88FDECF5F6}" destId="{36984010-A95E-5247-BB47-C38B5843DAF2}" srcOrd="4" destOrd="0" parTransId="{60BAF3B2-8D50-3141-A99F-02F55AD9DE27}" sibTransId="{1E16D0FE-BEC0-4B41-954E-5FC286A9D59F}"/>
    <dgm:cxn modelId="{FE3BE7FC-F328-8C45-80BF-805B37EDC2A4}" srcId="{5B1EE839-5BD4-5E4E-886F-BA88FDECF5F6}" destId="{50F61345-BB12-2549-BA3A-DA4C60A96EC9}" srcOrd="8" destOrd="0" parTransId="{BC11B909-803C-F149-9F00-2F4EF2BB3E44}" sibTransId="{3F14B850-C742-0742-A1A6-2085E6E6BC2F}"/>
    <dgm:cxn modelId="{D0FCC5B4-B696-2147-9AED-D87D1D99B5EA}" type="presParOf" srcId="{D5286686-7616-7549-80C3-487BAA19F5BA}" destId="{B041409F-344F-3F4D-BE1C-D3C11DD1F645}" srcOrd="0" destOrd="0" presId="urn:microsoft.com/office/officeart/2005/8/layout/default"/>
    <dgm:cxn modelId="{5C3C8957-22CC-294E-BF7C-0F5A3B76F563}" type="presParOf" srcId="{D5286686-7616-7549-80C3-487BAA19F5BA}" destId="{FB5707D4-A226-7A4F-B14C-C8C44AEF6DA7}" srcOrd="1" destOrd="0" presId="urn:microsoft.com/office/officeart/2005/8/layout/default"/>
    <dgm:cxn modelId="{CCE98A6F-5E84-0949-82DE-72BE687938EF}" type="presParOf" srcId="{D5286686-7616-7549-80C3-487BAA19F5BA}" destId="{0CF33EBC-3B64-8A4D-A016-6A3FB4EF6293}" srcOrd="2" destOrd="0" presId="urn:microsoft.com/office/officeart/2005/8/layout/default"/>
    <dgm:cxn modelId="{232D0757-ABF3-8147-8738-36C44F51251F}" type="presParOf" srcId="{D5286686-7616-7549-80C3-487BAA19F5BA}" destId="{7616A34E-B9F2-B649-8518-8175FEB00540}" srcOrd="3" destOrd="0" presId="urn:microsoft.com/office/officeart/2005/8/layout/default"/>
    <dgm:cxn modelId="{347BF8F0-E5C9-AE43-97C8-D8F987B468BC}" type="presParOf" srcId="{D5286686-7616-7549-80C3-487BAA19F5BA}" destId="{407F77F5-3DF9-CC41-B974-C2BBCB222970}" srcOrd="4" destOrd="0" presId="urn:microsoft.com/office/officeart/2005/8/layout/default"/>
    <dgm:cxn modelId="{A1999499-4425-6D41-BEE0-3D3238C95A62}" type="presParOf" srcId="{D5286686-7616-7549-80C3-487BAA19F5BA}" destId="{4746C10F-A734-4348-8910-1A249DD53F87}" srcOrd="5" destOrd="0" presId="urn:microsoft.com/office/officeart/2005/8/layout/default"/>
    <dgm:cxn modelId="{A656F6F8-34E1-5445-83E1-3BB900938B19}" type="presParOf" srcId="{D5286686-7616-7549-80C3-487BAA19F5BA}" destId="{5E51F884-FF0F-0B49-8A0E-19582B756BBE}" srcOrd="6" destOrd="0" presId="urn:microsoft.com/office/officeart/2005/8/layout/default"/>
    <dgm:cxn modelId="{E5DCCF12-EF48-E64D-A9E1-0A1C05889D41}" type="presParOf" srcId="{D5286686-7616-7549-80C3-487BAA19F5BA}" destId="{0F132BFB-F3C4-8949-8249-68821F67C4FF}" srcOrd="7" destOrd="0" presId="urn:microsoft.com/office/officeart/2005/8/layout/default"/>
    <dgm:cxn modelId="{AE4935B8-F503-A84A-BE90-1900ACD29BDA}" type="presParOf" srcId="{D5286686-7616-7549-80C3-487BAA19F5BA}" destId="{1CBB71C0-53EB-2048-ABB2-3696F16F1AB2}" srcOrd="8" destOrd="0" presId="urn:microsoft.com/office/officeart/2005/8/layout/default"/>
    <dgm:cxn modelId="{87D72453-6BDB-F641-8A47-17C7EE83655F}" type="presParOf" srcId="{D5286686-7616-7549-80C3-487BAA19F5BA}" destId="{E73EE99B-4C15-784B-9184-92D38B530BE3}" srcOrd="9" destOrd="0" presId="urn:microsoft.com/office/officeart/2005/8/layout/default"/>
    <dgm:cxn modelId="{721B24F8-4E3D-7D44-8B5E-9F2E25695187}" type="presParOf" srcId="{D5286686-7616-7549-80C3-487BAA19F5BA}" destId="{45D7185E-3AEF-3246-A596-8774662EB995}" srcOrd="10" destOrd="0" presId="urn:microsoft.com/office/officeart/2005/8/layout/default"/>
    <dgm:cxn modelId="{DE897CE3-287F-8B4C-B638-EEDE12D4FCB5}" type="presParOf" srcId="{D5286686-7616-7549-80C3-487BAA19F5BA}" destId="{633BEB0B-A492-7144-9381-7C89E5540A5E}" srcOrd="11" destOrd="0" presId="urn:microsoft.com/office/officeart/2005/8/layout/default"/>
    <dgm:cxn modelId="{2BB8244B-AC08-C942-89C8-A77A85949456}" type="presParOf" srcId="{D5286686-7616-7549-80C3-487BAA19F5BA}" destId="{6F6511AC-0F5D-EA44-94DB-CF030ED07360}" srcOrd="12" destOrd="0" presId="urn:microsoft.com/office/officeart/2005/8/layout/default"/>
    <dgm:cxn modelId="{FFB03212-0942-1842-9F37-480C4EBA7662}" type="presParOf" srcId="{D5286686-7616-7549-80C3-487BAA19F5BA}" destId="{ABB98E65-07D2-4441-9AE2-D88101BE4961}" srcOrd="13" destOrd="0" presId="urn:microsoft.com/office/officeart/2005/8/layout/default"/>
    <dgm:cxn modelId="{3828C2E6-F7FC-904D-B87A-7344A1D83B95}" type="presParOf" srcId="{D5286686-7616-7549-80C3-487BAA19F5BA}" destId="{BD6724D3-D2BF-7049-8115-EA6B66AFE6AC}" srcOrd="14" destOrd="0" presId="urn:microsoft.com/office/officeart/2005/8/layout/default"/>
    <dgm:cxn modelId="{DF2165ED-0F9C-B34E-B88D-C2E9F65CAD84}" type="presParOf" srcId="{D5286686-7616-7549-80C3-487BAA19F5BA}" destId="{1DCA8315-5EDF-434B-908A-F33DF5026826}" srcOrd="15" destOrd="0" presId="urn:microsoft.com/office/officeart/2005/8/layout/default"/>
    <dgm:cxn modelId="{0582970C-6FE6-E146-A747-99BF496E5764}" type="presParOf" srcId="{D5286686-7616-7549-80C3-487BAA19F5BA}" destId="{77A9D91E-BE00-CE4C-9C14-B2FC7C583957}" srcOrd="16" destOrd="0" presId="urn:microsoft.com/office/officeart/2005/8/layout/default"/>
    <dgm:cxn modelId="{15F0C215-866F-1F43-AF56-31EEBF19CC8B}" type="presParOf" srcId="{D5286686-7616-7549-80C3-487BAA19F5BA}" destId="{B6A2ABFE-D7B5-0246-ACA5-A69916D8843F}" srcOrd="17" destOrd="0" presId="urn:microsoft.com/office/officeart/2005/8/layout/default"/>
    <dgm:cxn modelId="{5D5EB466-922A-014D-AC63-A37A888391B3}" type="presParOf" srcId="{D5286686-7616-7549-80C3-487BAA19F5BA}" destId="{B833E209-34E6-0443-9E0A-9F53CC4DC0F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1409F-344F-3F4D-BE1C-D3C11DD1F645}">
      <dsp:nvSpPr>
        <dsp:cNvPr id="0" name=""/>
        <dsp:cNvSpPr/>
      </dsp:nvSpPr>
      <dsp:spPr>
        <a:xfrm>
          <a:off x="2436" y="188177"/>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Advanced Joins</a:t>
          </a:r>
        </a:p>
      </dsp:txBody>
      <dsp:txXfrm>
        <a:off x="2436" y="188177"/>
        <a:ext cx="1319240" cy="791544"/>
      </dsp:txXfrm>
    </dsp:sp>
    <dsp:sp modelId="{0CF33EBC-3B64-8A4D-A016-6A3FB4EF6293}">
      <dsp:nvSpPr>
        <dsp:cNvPr id="0" name=""/>
        <dsp:cNvSpPr/>
      </dsp:nvSpPr>
      <dsp:spPr>
        <a:xfrm>
          <a:off x="1453600" y="188177"/>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Aggregations</a:t>
          </a:r>
        </a:p>
      </dsp:txBody>
      <dsp:txXfrm>
        <a:off x="1453600" y="188177"/>
        <a:ext cx="1319240" cy="791544"/>
      </dsp:txXfrm>
    </dsp:sp>
    <dsp:sp modelId="{407F77F5-3DF9-CC41-B974-C2BBCB222970}">
      <dsp:nvSpPr>
        <dsp:cNvPr id="0" name=""/>
        <dsp:cNvSpPr/>
      </dsp:nvSpPr>
      <dsp:spPr>
        <a:xfrm>
          <a:off x="2904764" y="188177"/>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Subqueries</a:t>
          </a:r>
        </a:p>
      </dsp:txBody>
      <dsp:txXfrm>
        <a:off x="2904764" y="188177"/>
        <a:ext cx="1319240" cy="791544"/>
      </dsp:txXfrm>
    </dsp:sp>
    <dsp:sp modelId="{5E51F884-FF0F-0B49-8A0E-19582B756BBE}">
      <dsp:nvSpPr>
        <dsp:cNvPr id="0" name=""/>
        <dsp:cNvSpPr/>
      </dsp:nvSpPr>
      <dsp:spPr>
        <a:xfrm>
          <a:off x="4355929" y="188177"/>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Partition</a:t>
          </a:r>
        </a:p>
      </dsp:txBody>
      <dsp:txXfrm>
        <a:off x="4355929" y="188177"/>
        <a:ext cx="1319240" cy="791544"/>
      </dsp:txXfrm>
    </dsp:sp>
    <dsp:sp modelId="{1CBB71C0-53EB-2048-ABB2-3696F16F1AB2}">
      <dsp:nvSpPr>
        <dsp:cNvPr id="0" name=""/>
        <dsp:cNvSpPr/>
      </dsp:nvSpPr>
      <dsp:spPr>
        <a:xfrm>
          <a:off x="5807093" y="188177"/>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Window Functions</a:t>
          </a:r>
        </a:p>
      </dsp:txBody>
      <dsp:txXfrm>
        <a:off x="5807093" y="188177"/>
        <a:ext cx="1319240" cy="791544"/>
      </dsp:txXfrm>
    </dsp:sp>
    <dsp:sp modelId="{45D7185E-3AEF-3246-A596-8774662EB995}">
      <dsp:nvSpPr>
        <dsp:cNvPr id="0" name=""/>
        <dsp:cNvSpPr/>
      </dsp:nvSpPr>
      <dsp:spPr>
        <a:xfrm>
          <a:off x="2436" y="1111645"/>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CTEs</a:t>
          </a:r>
        </a:p>
      </dsp:txBody>
      <dsp:txXfrm>
        <a:off x="2436" y="1111645"/>
        <a:ext cx="1319240" cy="791544"/>
      </dsp:txXfrm>
    </dsp:sp>
    <dsp:sp modelId="{6F6511AC-0F5D-EA44-94DB-CF030ED07360}">
      <dsp:nvSpPr>
        <dsp:cNvPr id="0" name=""/>
        <dsp:cNvSpPr/>
      </dsp:nvSpPr>
      <dsp:spPr>
        <a:xfrm>
          <a:off x="1453600" y="1111645"/>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Recursive CTEs</a:t>
          </a:r>
        </a:p>
      </dsp:txBody>
      <dsp:txXfrm>
        <a:off x="1453600" y="1111645"/>
        <a:ext cx="1319240" cy="791544"/>
      </dsp:txXfrm>
    </dsp:sp>
    <dsp:sp modelId="{BD6724D3-D2BF-7049-8115-EA6B66AFE6AC}">
      <dsp:nvSpPr>
        <dsp:cNvPr id="0" name=""/>
        <dsp:cNvSpPr/>
      </dsp:nvSpPr>
      <dsp:spPr>
        <a:xfrm>
          <a:off x="2904764" y="1111645"/>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Time Functions</a:t>
          </a:r>
        </a:p>
      </dsp:txBody>
      <dsp:txXfrm>
        <a:off x="2904764" y="1111645"/>
        <a:ext cx="1319240" cy="791544"/>
      </dsp:txXfrm>
    </dsp:sp>
    <dsp:sp modelId="{77A9D91E-BE00-CE4C-9C14-B2FC7C583957}">
      <dsp:nvSpPr>
        <dsp:cNvPr id="0" name=""/>
        <dsp:cNvSpPr/>
      </dsp:nvSpPr>
      <dsp:spPr>
        <a:xfrm>
          <a:off x="4355929" y="1111645"/>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Case When</a:t>
          </a:r>
        </a:p>
      </dsp:txBody>
      <dsp:txXfrm>
        <a:off x="4355929" y="1111645"/>
        <a:ext cx="1319240" cy="791544"/>
      </dsp:txXfrm>
    </dsp:sp>
    <dsp:sp modelId="{B833E209-34E6-0443-9E0A-9F53CC4DC0FC}">
      <dsp:nvSpPr>
        <dsp:cNvPr id="0" name=""/>
        <dsp:cNvSpPr/>
      </dsp:nvSpPr>
      <dsp:spPr>
        <a:xfrm>
          <a:off x="5807093" y="1111645"/>
          <a:ext cx="1319240" cy="791544"/>
        </a:xfrm>
        <a:prstGeom prst="rect">
          <a:avLst/>
        </a:prstGeom>
        <a:solidFill>
          <a:schemeClr val="lt1">
            <a:hueOff val="0"/>
            <a:satOff val="0"/>
            <a:lumOff val="0"/>
            <a:alpha val="60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strike="noStrike" kern="1200" cap="none">
              <a:solidFill>
                <a:srgbClr val="13394F"/>
              </a:solidFill>
              <a:latin typeface="Lexend Deca"/>
              <a:ea typeface="Arial"/>
              <a:cs typeface="Arial"/>
              <a:sym typeface="Arial"/>
            </a:rPr>
            <a:t>REGEXP</a:t>
          </a:r>
        </a:p>
      </dsp:txBody>
      <dsp:txXfrm>
        <a:off x="5807093" y="1111645"/>
        <a:ext cx="1319240" cy="79154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g21b8e9c55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4" name="Google Shape;3364;g21b8e9c55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0D0D0D"/>
                </a:solidFill>
                <a:effectLst/>
                <a:latin typeface="Söhne"/>
              </a:rPr>
              <a:t>Welcome, everyone, …..to our presentation on Navigating the Skies: for Crafting a…Data-Driven .. Entry Strategy….for India's Aviation Sector. </a:t>
            </a:r>
          </a:p>
          <a:p>
            <a:pPr marL="0" lvl="0" indent="0" algn="l" rtl="0">
              <a:spcBef>
                <a:spcPts val="0"/>
              </a:spcBef>
              <a:spcAft>
                <a:spcPts val="0"/>
              </a:spcAft>
              <a:buNone/>
            </a:pPr>
            <a:r>
              <a:rPr lang="en-US" b="0" i="0">
                <a:solidFill>
                  <a:srgbClr val="0D0D0D"/>
                </a:solidFill>
                <a:effectLst/>
                <a:latin typeface="Söhne"/>
              </a:rPr>
              <a:t>Let me introduce my team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9DC03A1F-FC22-EB90-0771-B95D125601C1}"/>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610AB0F2-6420-638B-4691-77B709E8D0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49B2946A-A773-A4BF-FB07-B5D7A089CD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393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DD96D83E-3C34-688D-972A-872451ED718C}"/>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C50CF8D9-CCE6-CBB5-ED6F-2B23E2B6A3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0D8FA659-2D01-B6D0-52C8-FDED5459B6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85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7A9EFCF6-9872-406E-A18D-CDE017447AD5}"/>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6586EDC5-E83B-4103-696F-E4B64CF7A6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0E4EBA4E-62AB-7317-1EFA-B18B7B7C85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825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E76E312A-3C9D-1105-17EF-C37DF15C16DE}"/>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F63BDB03-BECC-2FC2-FFAF-F5048737F9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1B12B5E3-FF0E-D730-7CBB-86F5B8AE96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82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15C63CA4-329F-EE06-74F2-F8EA66ED26AC}"/>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B01F6F5D-258F-53BA-E2C0-95015622AC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126CE1EB-E42B-01A0-41E1-BE0AD540A5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37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885CFEA4-4790-683E-1C65-3657F5A4F283}"/>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5174A103-A504-38D9-A59E-5838CA0D94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28190E4C-61B8-3982-31F4-56DDA3CEC5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39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9558054F-A583-4136-D488-DBFA42AEF066}"/>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FDFECC55-6F1E-5E0B-04CA-3905FCE98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B4CC5E60-7ED4-5575-3EB3-F76342A858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073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98DF21BA-5A48-41D2-4507-A60F5DEDAA12}"/>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48D772F7-4CB0-AE80-C620-0F5AC01927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EA16EDF8-A089-21FF-1513-D01D6B9873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951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83C0EA48-8DCE-030A-E51B-F21675730150}"/>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DB8DA44C-58E0-AF5C-D363-1C6A9EFA8C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B3A376BF-961B-C3DB-5E2E-80FE285AD1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580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6CB3E3B0-C85F-D258-74C2-36F91DDB37E9}"/>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E7749580-F691-16E3-A5CE-408387FF44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C5627422-3D25-FDBF-1280-805815EB9D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234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a:extLst>
            <a:ext uri="{FF2B5EF4-FFF2-40B4-BE49-F238E27FC236}">
              <a16:creationId xmlns:a16="http://schemas.microsoft.com/office/drawing/2014/main" id="{E4F436BD-8B3A-69DC-027E-1434BFA6B048}"/>
            </a:ext>
          </a:extLst>
        </p:cNvPr>
        <p:cNvGrpSpPr/>
        <p:nvPr/>
      </p:nvGrpSpPr>
      <p:grpSpPr>
        <a:xfrm>
          <a:off x="0" y="0"/>
          <a:ext cx="0" cy="0"/>
          <a:chOff x="0" y="0"/>
          <a:chExt cx="0" cy="0"/>
        </a:xfrm>
      </p:grpSpPr>
      <p:sp>
        <p:nvSpPr>
          <p:cNvPr id="3796" name="Google Shape;3796;gd431007ba2_0_215:notes">
            <a:extLst>
              <a:ext uri="{FF2B5EF4-FFF2-40B4-BE49-F238E27FC236}">
                <a16:creationId xmlns:a16="http://schemas.microsoft.com/office/drawing/2014/main" id="{6AFE6FEC-0E31-6EF4-52D6-97C658BBAD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d431007ba2_0_215:notes">
            <a:extLst>
              <a:ext uri="{FF2B5EF4-FFF2-40B4-BE49-F238E27FC236}">
                <a16:creationId xmlns:a16="http://schemas.microsoft.com/office/drawing/2014/main" id="{47EECC8D-C862-CAA4-EA30-6726FE7747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i="1">
                <a:solidFill>
                  <a:srgbClr val="595959"/>
                </a:solidFill>
                <a:latin typeface="Anaheim"/>
                <a:ea typeface="Anaheim"/>
                <a:cs typeface="Anaheim"/>
                <a:sym typeface="Anaheim"/>
              </a:rPr>
              <a:t>----let me introduce my team.</a:t>
            </a:r>
          </a:p>
          <a:p>
            <a:pPr marL="0" lvl="0" indent="0" algn="l" rtl="0">
              <a:spcBef>
                <a:spcPts val="0"/>
              </a:spcBef>
              <a:spcAft>
                <a:spcPts val="0"/>
              </a:spcAft>
              <a:buClr>
                <a:schemeClr val="dk1"/>
              </a:buClr>
              <a:buSzPts val="1100"/>
              <a:buFont typeface="Arial"/>
              <a:buNone/>
            </a:pPr>
            <a:r>
              <a:rPr lang="en-US" sz="1200" i="0">
                <a:solidFill>
                  <a:srgbClr val="595959"/>
                </a:solidFill>
                <a:latin typeface="Anaheim"/>
                <a:ea typeface="Anaheim"/>
                <a:cs typeface="Anaheim"/>
                <a:sym typeface="Anaheim"/>
              </a:rPr>
              <a:t>I am Akshita, and we have Rahul to walk us through dataset and normalization process</a:t>
            </a:r>
          </a:p>
          <a:p>
            <a:pPr marL="0" lvl="0" indent="0" algn="l" rtl="0">
              <a:spcBef>
                <a:spcPts val="0"/>
              </a:spcBef>
              <a:spcAft>
                <a:spcPts val="0"/>
              </a:spcAft>
              <a:buClr>
                <a:schemeClr val="dk1"/>
              </a:buClr>
              <a:buSzPts val="1100"/>
              <a:buFont typeface="Arial"/>
              <a:buNone/>
            </a:pPr>
            <a:r>
              <a:rPr lang="en-US" sz="1200" i="0">
                <a:solidFill>
                  <a:srgbClr val="595959"/>
                </a:solidFill>
                <a:latin typeface="Anaheim"/>
                <a:ea typeface="Anaheim"/>
                <a:cs typeface="Anaheim"/>
                <a:sym typeface="Anaheim"/>
              </a:rPr>
              <a:t>Then Mona will explain the ERD and Relational data model ,</a:t>
            </a:r>
          </a:p>
          <a:p>
            <a:pPr marL="0" lvl="0" indent="0" algn="l" rtl="0">
              <a:spcBef>
                <a:spcPts val="0"/>
              </a:spcBef>
              <a:spcAft>
                <a:spcPts val="0"/>
              </a:spcAft>
              <a:buClr>
                <a:schemeClr val="dk1"/>
              </a:buClr>
              <a:buSzPts val="1100"/>
              <a:buFont typeface="Arial"/>
              <a:buNone/>
            </a:pPr>
            <a:r>
              <a:rPr lang="en-US" sz="1200" i="0">
                <a:solidFill>
                  <a:srgbClr val="595959"/>
                </a:solidFill>
                <a:latin typeface="Anaheim"/>
                <a:ea typeface="Anaheim"/>
                <a:cs typeface="Anaheim"/>
                <a:sym typeface="Anaheim"/>
              </a:rPr>
              <a:t>Post which Pooja and </a:t>
            </a:r>
            <a:r>
              <a:rPr lang="en-US" sz="1200" i="0" err="1">
                <a:solidFill>
                  <a:srgbClr val="595959"/>
                </a:solidFill>
                <a:latin typeface="Anaheim"/>
                <a:ea typeface="Anaheim"/>
                <a:cs typeface="Anaheim"/>
                <a:sym typeface="Anaheim"/>
              </a:rPr>
              <a:t>Sathwik</a:t>
            </a:r>
            <a:r>
              <a:rPr lang="en-US" sz="1200" i="0">
                <a:solidFill>
                  <a:srgbClr val="595959"/>
                </a:solidFill>
                <a:latin typeface="Anaheim"/>
                <a:ea typeface="Anaheim"/>
                <a:cs typeface="Anaheim"/>
                <a:sym typeface="Anaheim"/>
              </a:rPr>
              <a:t> will walk us through our analysis and SQL queries.</a:t>
            </a:r>
          </a:p>
          <a:p>
            <a:pPr marL="0" lvl="0" indent="0" algn="l" rtl="0">
              <a:spcBef>
                <a:spcPts val="0"/>
              </a:spcBef>
              <a:spcAft>
                <a:spcPts val="0"/>
              </a:spcAft>
              <a:buClr>
                <a:schemeClr val="dk1"/>
              </a:buClr>
              <a:buSzPts val="1100"/>
              <a:buFont typeface="Arial"/>
              <a:buNone/>
            </a:pPr>
            <a:r>
              <a:rPr lang="en-US" sz="1200" i="0">
                <a:solidFill>
                  <a:srgbClr val="595959"/>
                </a:solidFill>
                <a:latin typeface="Anaheim"/>
                <a:ea typeface="Anaheim"/>
                <a:cs typeface="Anaheim"/>
                <a:sym typeface="Anaheim"/>
              </a:rPr>
              <a:t>Finally, Aravind will shed some light on highlights of our project and key learnings. </a:t>
            </a:r>
          </a:p>
          <a:p>
            <a:pPr marL="0" lvl="0" indent="0" algn="l" rtl="0">
              <a:spcBef>
                <a:spcPts val="0"/>
              </a:spcBef>
              <a:spcAft>
                <a:spcPts val="0"/>
              </a:spcAft>
              <a:buClr>
                <a:schemeClr val="dk1"/>
              </a:buClr>
              <a:buSzPts val="1100"/>
              <a:buFont typeface="Arial"/>
              <a:buNone/>
            </a:pPr>
            <a:endParaRPr lang="en-US" sz="1200" i="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r>
              <a:rPr lang="en-US" sz="1200" i="0">
                <a:solidFill>
                  <a:srgbClr val="595959"/>
                </a:solidFill>
                <a:latin typeface="Anaheim"/>
                <a:ea typeface="Anaheim"/>
                <a:cs typeface="Anaheim"/>
                <a:sym typeface="Anaheim"/>
              </a:rPr>
              <a:t>Now lets see the problem we are trying to tackle </a:t>
            </a:r>
            <a:endParaRPr sz="1200" i="0">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69109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C961F9DC-4AF5-0FB1-3703-9D48ADB2BEAB}"/>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57E2C3C5-4F9D-5592-252F-FCD58CD2FA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235C89CC-06FF-F740-786A-E85F418132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264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5">
          <a:extLst>
            <a:ext uri="{FF2B5EF4-FFF2-40B4-BE49-F238E27FC236}">
              <a16:creationId xmlns:a16="http://schemas.microsoft.com/office/drawing/2014/main" id="{0885C723-90F0-4F1C-DCA1-FF0D0D44A42A}"/>
            </a:ext>
          </a:extLst>
        </p:cNvPr>
        <p:cNvGrpSpPr/>
        <p:nvPr/>
      </p:nvGrpSpPr>
      <p:grpSpPr>
        <a:xfrm>
          <a:off x="0" y="0"/>
          <a:ext cx="0" cy="0"/>
          <a:chOff x="0" y="0"/>
          <a:chExt cx="0" cy="0"/>
        </a:xfrm>
      </p:grpSpPr>
      <p:sp>
        <p:nvSpPr>
          <p:cNvPr id="6126" name="Google Shape;6126;g54dda1946d_4_2689:notes">
            <a:extLst>
              <a:ext uri="{FF2B5EF4-FFF2-40B4-BE49-F238E27FC236}">
                <a16:creationId xmlns:a16="http://schemas.microsoft.com/office/drawing/2014/main" id="{FFC8029A-1437-8E9C-B76D-C1F2F8B8D7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7" name="Google Shape;6127;g54dda1946d_4_2689:notes">
            <a:extLst>
              <a:ext uri="{FF2B5EF4-FFF2-40B4-BE49-F238E27FC236}">
                <a16:creationId xmlns:a16="http://schemas.microsoft.com/office/drawing/2014/main" id="{80043864-6207-483E-93DF-A3E073FD84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60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1dee8f8262_0_2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1dee8f8262_0_2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800" b="0" i="0">
                <a:solidFill>
                  <a:srgbClr val="0D0D0D"/>
                </a:solidFill>
                <a:effectLst/>
                <a:latin typeface="Söhne"/>
              </a:rPr>
              <a:t>----</a:t>
            </a:r>
            <a:r>
              <a:rPr lang="en-US" sz="800" i="1">
                <a:solidFill>
                  <a:srgbClr val="595959"/>
                </a:solidFill>
                <a:latin typeface="Anaheim"/>
                <a:ea typeface="Anaheim"/>
                <a:cs typeface="Anaheim"/>
                <a:sym typeface="Anaheim"/>
              </a:rPr>
              <a:t>Now lets see the problem we are trying to tackle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sz="800" b="0" i="0">
              <a:solidFill>
                <a:srgbClr val="0D0D0D"/>
              </a:solidFill>
              <a:effectLst/>
              <a:latin typeface="Söhne"/>
            </a:endParaRPr>
          </a:p>
          <a:p>
            <a:pPr marL="158750" indent="0" algn="l">
              <a:buFont typeface="Arial" panose="020B0604020202020204" pitchFamily="34" charset="0"/>
              <a:buNone/>
            </a:pPr>
            <a:r>
              <a:rPr lang="en-US" sz="800" b="0" i="0">
                <a:solidFill>
                  <a:srgbClr val="0D0D0D"/>
                </a:solidFill>
                <a:effectLst/>
                <a:latin typeface="Söhne"/>
              </a:rPr>
              <a:t>Emergent airlines aiming to enter the Indian aviation sector encounter formidable challenges. Chief among these hurdles is the daunting level of competition posed by established players such as Air Asia, Alliance Air, and Go First. Additionally, the diverse array of traveler profiles …… presents a complex landscape for new entrants. </a:t>
            </a:r>
          </a:p>
          <a:p>
            <a:pPr marL="158750" indent="0" algn="l">
              <a:buFont typeface="Arial" panose="020B0604020202020204" pitchFamily="34" charset="0"/>
              <a:buNone/>
            </a:pPr>
            <a:r>
              <a:rPr lang="en-US" sz="800" b="0" i="0">
                <a:solidFill>
                  <a:srgbClr val="0D0D0D"/>
                </a:solidFill>
                <a:effectLst/>
                <a:latin typeface="Söhne"/>
              </a:rPr>
              <a:t>Furthermore, the volatility inherent in market dynamics, including fluctuating …demand….. And….. pricing, adds another layer of complexity. </a:t>
            </a:r>
          </a:p>
          <a:p>
            <a:pPr marL="158750" indent="0" algn="l">
              <a:buFont typeface="Arial" panose="020B0604020202020204" pitchFamily="34" charset="0"/>
              <a:buNone/>
            </a:pPr>
            <a:r>
              <a:rPr lang="en-US" sz="800" b="0" i="0">
                <a:solidFill>
                  <a:srgbClr val="0D0D0D"/>
                </a:solidFill>
                <a:effectLst/>
                <a:latin typeface="Söhne"/>
              </a:rPr>
              <a:t>Strategic market entry becomes imperative due to limited resources,….. requiring meticulous route selection,…. itinerary planning, ……and airport location decisions. To tackle these challenges , emergent airlines must adopt a data-driven approach,….. utilizing comprehensive data sources to finalize crucial decisions regarding…… pricing strategies, …..route planning, ….and operational tactics.</a:t>
            </a:r>
            <a:endParaRPr lang="en-US" sz="800" b="1" i="0">
              <a:solidFill>
                <a:srgbClr val="0D0D0D"/>
              </a:solidFill>
              <a:effectLst/>
              <a:latin typeface="Söhne"/>
            </a:endParaRPr>
          </a:p>
          <a:p>
            <a:pPr marL="158750" indent="0" algn="l">
              <a:buFont typeface="Arial" panose="020B0604020202020204" pitchFamily="34" charset="0"/>
              <a:buNone/>
            </a:pPr>
            <a:r>
              <a:rPr lang="en-US" sz="800" b="1" i="0">
                <a:solidFill>
                  <a:srgbClr val="0D0D0D"/>
                </a:solidFill>
                <a:effectLst/>
                <a:latin typeface="Söhne"/>
              </a:rPr>
              <a:t>So to tackle this …</a:t>
            </a:r>
          </a:p>
          <a:p>
            <a:pPr algn="l">
              <a:buFont typeface="Arial" panose="020B0604020202020204" pitchFamily="34" charset="0"/>
              <a:buChar char="•"/>
            </a:pPr>
            <a:endParaRPr lang="en-US" sz="800" b="1" i="0">
              <a:solidFill>
                <a:srgbClr val="0D0D0D"/>
              </a:solidFill>
              <a:effectLst/>
              <a:latin typeface="Söhne"/>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t>
            </a:r>
            <a:r>
              <a:rPr lang="en-US" i="1"/>
              <a:t>So to tackle this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We aim to devise …..a versatile pricing framework….. tailored to diverse traveler profiles …..and journey patterns.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To address this, our objective is to develop comprehensive pricing recommendation utilizing advanced SQL.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By leveraging </a:t>
            </a:r>
            <a:r>
              <a:rPr lang="en-US" b="1"/>
              <a:t>detailed</a:t>
            </a:r>
            <a:r>
              <a:rPr lang="en-US"/>
              <a:t> …..flight, itinerary, and airport data ….from a leading Indian travel app,……. augmented with demographic variables , This initiative seeks to equip the new airline with….. a competitive advantage….. during its market introduction.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Now I will hand over to Rahul , to walk us through the data set </a:t>
            </a:r>
          </a:p>
          <a:p>
            <a:endParaRPr lang="en-US"/>
          </a:p>
        </p:txBody>
      </p:sp>
    </p:spTree>
    <p:extLst>
      <p:ext uri="{BB962C8B-B14F-4D97-AF65-F5344CB8AC3E}">
        <p14:creationId xmlns:p14="http://schemas.microsoft.com/office/powerpoint/2010/main" val="30246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7"/>
        <p:cNvGrpSpPr/>
        <p:nvPr/>
      </p:nvGrpSpPr>
      <p:grpSpPr>
        <a:xfrm>
          <a:off x="0" y="0"/>
          <a:ext cx="0" cy="0"/>
          <a:chOff x="0" y="0"/>
          <a:chExt cx="0" cy="0"/>
        </a:xfrm>
      </p:grpSpPr>
      <p:sp>
        <p:nvSpPr>
          <p:cNvPr id="4538" name="Google Shape;453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9" name="Google Shape;453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2"/>
        <p:cNvGrpSpPr/>
        <p:nvPr/>
      </p:nvGrpSpPr>
      <p:grpSpPr>
        <a:xfrm>
          <a:off x="0" y="0"/>
          <a:ext cx="0" cy="0"/>
          <a:chOff x="0" y="0"/>
          <a:chExt cx="0" cy="0"/>
        </a:xfrm>
      </p:grpSpPr>
      <p:sp>
        <p:nvSpPr>
          <p:cNvPr id="4393" name="Google Shape;439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4" name="Google Shape;439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3"/>
        <p:cNvGrpSpPr/>
        <p:nvPr/>
      </p:nvGrpSpPr>
      <p:grpSpPr>
        <a:xfrm>
          <a:off x="0" y="0"/>
          <a:ext cx="0" cy="0"/>
          <a:chOff x="0" y="0"/>
          <a:chExt cx="0" cy="0"/>
        </a:xfrm>
      </p:grpSpPr>
      <p:sp>
        <p:nvSpPr>
          <p:cNvPr id="4914" name="Google Shape;4914;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5" name="Google Shape;4915;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3"/>
        <p:cNvGrpSpPr/>
        <p:nvPr/>
      </p:nvGrpSpPr>
      <p:grpSpPr>
        <a:xfrm>
          <a:off x="0" y="0"/>
          <a:ext cx="0" cy="0"/>
          <a:chOff x="0" y="0"/>
          <a:chExt cx="0" cy="0"/>
        </a:xfrm>
      </p:grpSpPr>
      <p:sp>
        <p:nvSpPr>
          <p:cNvPr id="3964" name="Google Shape;39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5" name="Google Shape;39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a:extLst>
            <a:ext uri="{FF2B5EF4-FFF2-40B4-BE49-F238E27FC236}">
              <a16:creationId xmlns:a16="http://schemas.microsoft.com/office/drawing/2014/main" id="{710B8206-0698-B33B-1377-D80AF7A7F2CD}"/>
            </a:ext>
          </a:extLst>
        </p:cNvPr>
        <p:cNvGrpSpPr/>
        <p:nvPr/>
      </p:nvGrpSpPr>
      <p:grpSpPr>
        <a:xfrm>
          <a:off x="0" y="0"/>
          <a:ext cx="0" cy="0"/>
          <a:chOff x="0" y="0"/>
          <a:chExt cx="0" cy="0"/>
        </a:xfrm>
      </p:grpSpPr>
      <p:sp>
        <p:nvSpPr>
          <p:cNvPr id="6458" name="Google Shape;6458;g54dda1946d_4_2742:notes">
            <a:extLst>
              <a:ext uri="{FF2B5EF4-FFF2-40B4-BE49-F238E27FC236}">
                <a16:creationId xmlns:a16="http://schemas.microsoft.com/office/drawing/2014/main" id="{59E2B4E6-254E-B85F-A1BA-C19402AF53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9" name="Google Shape;6459;g54dda1946d_4_2742:notes">
            <a:extLst>
              <a:ext uri="{FF2B5EF4-FFF2-40B4-BE49-F238E27FC236}">
                <a16:creationId xmlns:a16="http://schemas.microsoft.com/office/drawing/2014/main" id="{14724584-D8AF-CD6F-3634-64CF4A52C4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941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190700" y="1762600"/>
            <a:ext cx="6762600" cy="1045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b="0">
                <a:solidFill>
                  <a:srgbClr val="13394F"/>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00" y="2905100"/>
            <a:ext cx="4528800" cy="475800"/>
          </a:xfrm>
          <a:prstGeom prst="rect">
            <a:avLst/>
          </a:prstGeom>
          <a:solidFill>
            <a:srgbClr val="FFFFFF">
              <a:alpha val="34590"/>
            </a:srgbClr>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rgbClr val="13394F"/>
                </a:solidFill>
                <a:latin typeface="Lexend Deca"/>
                <a:ea typeface="Lexend Deca"/>
                <a:cs typeface="Lexend Deca"/>
                <a:sym typeface="Lexend Dec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1133474" y="-989482"/>
            <a:ext cx="5295900" cy="2453980"/>
          </a:xfrm>
          <a:prstGeom prst="rect">
            <a:avLst/>
          </a:prstGeom>
          <a:noFill/>
          <a:ln>
            <a:noFill/>
          </a:ln>
        </p:spPr>
      </p:pic>
      <p:pic>
        <p:nvPicPr>
          <p:cNvPr id="13" name="Google Shape;13;p2"/>
          <p:cNvPicPr preferRelativeResize="0"/>
          <p:nvPr/>
        </p:nvPicPr>
        <p:blipFill>
          <a:blip r:embed="rId4">
            <a:alphaModFix/>
          </a:blip>
          <a:stretch>
            <a:fillRect/>
          </a:stretch>
        </p:blipFill>
        <p:spPr>
          <a:xfrm>
            <a:off x="5962651" y="3583027"/>
            <a:ext cx="5295899" cy="2586313"/>
          </a:xfrm>
          <a:prstGeom prst="rect">
            <a:avLst/>
          </a:prstGeom>
          <a:noFill/>
          <a:ln>
            <a:noFill/>
          </a:ln>
        </p:spPr>
      </p:pic>
      <p:pic>
        <p:nvPicPr>
          <p:cNvPr id="14" name="Google Shape;14;p2"/>
          <p:cNvPicPr preferRelativeResize="0"/>
          <p:nvPr/>
        </p:nvPicPr>
        <p:blipFill>
          <a:blip r:embed="rId5">
            <a:alphaModFix/>
          </a:blip>
          <a:stretch>
            <a:fillRect/>
          </a:stretch>
        </p:blipFill>
        <p:spPr>
          <a:xfrm>
            <a:off x="-1476374" y="3086220"/>
            <a:ext cx="5295899" cy="28560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407"/>
        <p:cNvGrpSpPr/>
        <p:nvPr/>
      </p:nvGrpSpPr>
      <p:grpSpPr>
        <a:xfrm>
          <a:off x="0" y="0"/>
          <a:ext cx="0" cy="0"/>
          <a:chOff x="0" y="0"/>
          <a:chExt cx="0" cy="0"/>
        </a:xfrm>
      </p:grpSpPr>
      <p:pic>
        <p:nvPicPr>
          <p:cNvPr id="1408" name="Google Shape;1408;p20"/>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409" name="Google Shape;1409;p20"/>
          <p:cNvSpPr txBox="1">
            <a:spLocks noGrp="1"/>
          </p:cNvSpPr>
          <p:nvPr>
            <p:ph type="title"/>
          </p:nvPr>
        </p:nvSpPr>
        <p:spPr>
          <a:xfrm>
            <a:off x="5571650" y="1797338"/>
            <a:ext cx="26304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0" name="Google Shape;1410;p20"/>
          <p:cNvSpPr txBox="1">
            <a:spLocks noGrp="1"/>
          </p:cNvSpPr>
          <p:nvPr>
            <p:ph type="subTitle" idx="1"/>
          </p:nvPr>
        </p:nvSpPr>
        <p:spPr>
          <a:xfrm>
            <a:off x="5571775" y="2293838"/>
            <a:ext cx="263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11" name="Google Shape;1411;p20"/>
          <p:cNvPicPr preferRelativeResize="0"/>
          <p:nvPr/>
        </p:nvPicPr>
        <p:blipFill>
          <a:blip r:embed="rId3">
            <a:alphaModFix/>
          </a:blip>
          <a:stretch>
            <a:fillRect/>
          </a:stretch>
        </p:blipFill>
        <p:spPr>
          <a:xfrm>
            <a:off x="3781426" y="3541866"/>
            <a:ext cx="5295899" cy="2373384"/>
          </a:xfrm>
          <a:prstGeom prst="rect">
            <a:avLst/>
          </a:prstGeom>
          <a:noFill/>
          <a:ln>
            <a:noFill/>
          </a:ln>
        </p:spPr>
      </p:pic>
      <p:pic>
        <p:nvPicPr>
          <p:cNvPr id="1412" name="Google Shape;1412;p20"/>
          <p:cNvPicPr preferRelativeResize="0"/>
          <p:nvPr/>
        </p:nvPicPr>
        <p:blipFill>
          <a:blip r:embed="rId4">
            <a:alphaModFix/>
          </a:blip>
          <a:stretch>
            <a:fillRect/>
          </a:stretch>
        </p:blipFill>
        <p:spPr>
          <a:xfrm>
            <a:off x="-1514474" y="3137044"/>
            <a:ext cx="5295899" cy="2540678"/>
          </a:xfrm>
          <a:prstGeom prst="rect">
            <a:avLst/>
          </a:prstGeom>
          <a:noFill/>
          <a:ln>
            <a:noFill/>
          </a:ln>
        </p:spPr>
      </p:pic>
      <p:pic>
        <p:nvPicPr>
          <p:cNvPr id="1413" name="Google Shape;1413;p20"/>
          <p:cNvPicPr preferRelativeResize="0"/>
          <p:nvPr/>
        </p:nvPicPr>
        <p:blipFill>
          <a:blip r:embed="rId5">
            <a:alphaModFix/>
          </a:blip>
          <a:stretch>
            <a:fillRect/>
          </a:stretch>
        </p:blipFill>
        <p:spPr>
          <a:xfrm>
            <a:off x="-828674" y="-452567"/>
            <a:ext cx="5295899" cy="2856025"/>
          </a:xfrm>
          <a:prstGeom prst="rect">
            <a:avLst/>
          </a:prstGeom>
          <a:noFill/>
          <a:ln>
            <a:noFill/>
          </a:ln>
        </p:spPr>
      </p:pic>
      <p:sp>
        <p:nvSpPr>
          <p:cNvPr id="1414" name="Google Shape;1414;p20"/>
          <p:cNvSpPr/>
          <p:nvPr/>
        </p:nvSpPr>
        <p:spPr>
          <a:xfrm>
            <a:off x="-161925" y="2990850"/>
            <a:ext cx="7715250" cy="2257425"/>
          </a:xfrm>
          <a:custGeom>
            <a:avLst/>
            <a:gdLst/>
            <a:ahLst/>
            <a:cxnLst/>
            <a:rect l="l" t="t" r="r" b="b"/>
            <a:pathLst>
              <a:path w="308610" h="90297" extrusionOk="0">
                <a:moveTo>
                  <a:pt x="0" y="0"/>
                </a:moveTo>
                <a:cubicBezTo>
                  <a:pt x="12336" y="9869"/>
                  <a:pt x="19812" y="27255"/>
                  <a:pt x="19812" y="43053"/>
                </a:cubicBezTo>
                <a:cubicBezTo>
                  <a:pt x="19812" y="47632"/>
                  <a:pt x="19492" y="54306"/>
                  <a:pt x="15240" y="56007"/>
                </a:cubicBezTo>
                <a:cubicBezTo>
                  <a:pt x="13232" y="56810"/>
                  <a:pt x="11405" y="53187"/>
                  <a:pt x="11049" y="51054"/>
                </a:cubicBezTo>
                <a:cubicBezTo>
                  <a:pt x="9221" y="40086"/>
                  <a:pt x="15250" y="29119"/>
                  <a:pt x="19050" y="18669"/>
                </a:cubicBezTo>
                <a:cubicBezTo>
                  <a:pt x="20196" y="15518"/>
                  <a:pt x="22775" y="8297"/>
                  <a:pt x="25146" y="10668"/>
                </a:cubicBezTo>
                <a:cubicBezTo>
                  <a:pt x="29532" y="15054"/>
                  <a:pt x="28575" y="22754"/>
                  <a:pt x="28575" y="28956"/>
                </a:cubicBezTo>
                <a:cubicBezTo>
                  <a:pt x="28575" y="38227"/>
                  <a:pt x="28575" y="47498"/>
                  <a:pt x="28575" y="56769"/>
                </a:cubicBezTo>
                <a:cubicBezTo>
                  <a:pt x="28575" y="62074"/>
                  <a:pt x="27379" y="69207"/>
                  <a:pt x="31623" y="72390"/>
                </a:cubicBezTo>
                <a:cubicBezTo>
                  <a:pt x="42295" y="80394"/>
                  <a:pt x="58782" y="74844"/>
                  <a:pt x="71628" y="71247"/>
                </a:cubicBezTo>
                <a:cubicBezTo>
                  <a:pt x="81046" y="68610"/>
                  <a:pt x="91261" y="69653"/>
                  <a:pt x="100965" y="70866"/>
                </a:cubicBezTo>
                <a:cubicBezTo>
                  <a:pt x="120894" y="73357"/>
                  <a:pt x="139174" y="86106"/>
                  <a:pt x="159258" y="86106"/>
                </a:cubicBezTo>
                <a:cubicBezTo>
                  <a:pt x="164218" y="86106"/>
                  <a:pt x="170892" y="86740"/>
                  <a:pt x="173736" y="82677"/>
                </a:cubicBezTo>
                <a:cubicBezTo>
                  <a:pt x="176407" y="78861"/>
                  <a:pt x="175393" y="70691"/>
                  <a:pt x="171069" y="68961"/>
                </a:cubicBezTo>
                <a:cubicBezTo>
                  <a:pt x="166629" y="67185"/>
                  <a:pt x="161073" y="63833"/>
                  <a:pt x="156972" y="66294"/>
                </a:cubicBezTo>
                <a:cubicBezTo>
                  <a:pt x="154783" y="67607"/>
                  <a:pt x="155518" y="72648"/>
                  <a:pt x="157734" y="73914"/>
                </a:cubicBezTo>
                <a:cubicBezTo>
                  <a:pt x="175709" y="84185"/>
                  <a:pt x="199294" y="75720"/>
                  <a:pt x="219837" y="73152"/>
                </a:cubicBezTo>
                <a:cubicBezTo>
                  <a:pt x="249742" y="69414"/>
                  <a:pt x="281654" y="76819"/>
                  <a:pt x="308610" y="90297"/>
                </a:cubicBezTo>
              </a:path>
            </a:pathLst>
          </a:custGeom>
          <a:noFill/>
          <a:ln w="19050" cap="flat" cmpd="sng">
            <a:solidFill>
              <a:schemeClr val="accent5"/>
            </a:solidFill>
            <a:prstDash val="dash"/>
            <a:round/>
            <a:headEnd type="none" w="med" len="med"/>
            <a:tailEnd type="none" w="med" len="med"/>
          </a:ln>
        </p:spPr>
      </p:sp>
      <p:sp>
        <p:nvSpPr>
          <p:cNvPr id="1415" name="Google Shape;1415;p20"/>
          <p:cNvSpPr/>
          <p:nvPr/>
        </p:nvSpPr>
        <p:spPr>
          <a:xfrm>
            <a:off x="1543050" y="-304800"/>
            <a:ext cx="5715000" cy="1281175"/>
          </a:xfrm>
          <a:custGeom>
            <a:avLst/>
            <a:gdLst/>
            <a:ahLst/>
            <a:cxnLst/>
            <a:rect l="l" t="t" r="r" b="b"/>
            <a:pathLst>
              <a:path w="228600" h="51247" extrusionOk="0">
                <a:moveTo>
                  <a:pt x="228600" y="50292"/>
                </a:moveTo>
                <a:cubicBezTo>
                  <a:pt x="212888" y="50292"/>
                  <a:pt x="193119" y="46982"/>
                  <a:pt x="184404" y="33909"/>
                </a:cubicBezTo>
                <a:cubicBezTo>
                  <a:pt x="181136" y="29007"/>
                  <a:pt x="181306" y="18776"/>
                  <a:pt x="186690" y="16383"/>
                </a:cubicBezTo>
                <a:cubicBezTo>
                  <a:pt x="188922" y="15391"/>
                  <a:pt x="191661" y="14333"/>
                  <a:pt x="193929" y="15240"/>
                </a:cubicBezTo>
                <a:cubicBezTo>
                  <a:pt x="197250" y="16568"/>
                  <a:pt x="199123" y="22666"/>
                  <a:pt x="196977" y="25527"/>
                </a:cubicBezTo>
                <a:cubicBezTo>
                  <a:pt x="190312" y="34413"/>
                  <a:pt x="174883" y="30061"/>
                  <a:pt x="163830" y="28956"/>
                </a:cubicBezTo>
                <a:cubicBezTo>
                  <a:pt x="139721" y="26545"/>
                  <a:pt x="108954" y="21729"/>
                  <a:pt x="91821" y="38862"/>
                </a:cubicBezTo>
                <a:cubicBezTo>
                  <a:pt x="89738" y="40945"/>
                  <a:pt x="88838" y="45325"/>
                  <a:pt x="90678" y="47625"/>
                </a:cubicBezTo>
                <a:cubicBezTo>
                  <a:pt x="94148" y="51962"/>
                  <a:pt x="101529" y="51176"/>
                  <a:pt x="107061" y="50673"/>
                </a:cubicBezTo>
                <a:cubicBezTo>
                  <a:pt x="114172" y="50027"/>
                  <a:pt x="124911" y="44395"/>
                  <a:pt x="123825" y="37338"/>
                </a:cubicBezTo>
                <a:cubicBezTo>
                  <a:pt x="123202" y="33290"/>
                  <a:pt x="116960" y="32763"/>
                  <a:pt x="113157" y="31242"/>
                </a:cubicBezTo>
                <a:cubicBezTo>
                  <a:pt x="101149" y="26439"/>
                  <a:pt x="88802" y="22339"/>
                  <a:pt x="76200" y="19431"/>
                </a:cubicBezTo>
                <a:cubicBezTo>
                  <a:pt x="56781" y="14950"/>
                  <a:pt x="37622" y="9406"/>
                  <a:pt x="18288" y="4572"/>
                </a:cubicBezTo>
                <a:cubicBezTo>
                  <a:pt x="12192" y="3048"/>
                  <a:pt x="6284" y="0"/>
                  <a:pt x="0" y="0"/>
                </a:cubicBezTo>
              </a:path>
            </a:pathLst>
          </a:custGeom>
          <a:noFill/>
          <a:ln w="19050" cap="flat" cmpd="sng">
            <a:solidFill>
              <a:schemeClr val="accent5"/>
            </a:solidFill>
            <a:prstDash val="dash"/>
            <a:round/>
            <a:headEnd type="none" w="med" len="med"/>
            <a:tailEnd type="none" w="med" len="med"/>
          </a:ln>
        </p:spPr>
      </p:sp>
      <p:grpSp>
        <p:nvGrpSpPr>
          <p:cNvPr id="1416" name="Google Shape;1416;p20"/>
          <p:cNvGrpSpPr/>
          <p:nvPr/>
        </p:nvGrpSpPr>
        <p:grpSpPr>
          <a:xfrm rot="324148">
            <a:off x="6951365" y="-106973"/>
            <a:ext cx="2002318" cy="1535794"/>
            <a:chOff x="3109713" y="930105"/>
            <a:chExt cx="4896644" cy="3755764"/>
          </a:xfrm>
        </p:grpSpPr>
        <p:sp>
          <p:nvSpPr>
            <p:cNvPr id="1417" name="Google Shape;1417;p20"/>
            <p:cNvSpPr/>
            <p:nvPr/>
          </p:nvSpPr>
          <p:spPr>
            <a:xfrm>
              <a:off x="3109713" y="1216406"/>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20"/>
            <p:cNvGrpSpPr/>
            <p:nvPr/>
          </p:nvGrpSpPr>
          <p:grpSpPr>
            <a:xfrm>
              <a:off x="4138184" y="930105"/>
              <a:ext cx="3868174" cy="3755764"/>
              <a:chOff x="4138184" y="930105"/>
              <a:chExt cx="3868174" cy="3755764"/>
            </a:xfrm>
          </p:grpSpPr>
          <p:sp>
            <p:nvSpPr>
              <p:cNvPr id="1419" name="Google Shape;1419;p2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4_1_1_1">
    <p:spTree>
      <p:nvGrpSpPr>
        <p:cNvPr id="1" name="Shape 1565"/>
        <p:cNvGrpSpPr/>
        <p:nvPr/>
      </p:nvGrpSpPr>
      <p:grpSpPr>
        <a:xfrm>
          <a:off x="0" y="0"/>
          <a:ext cx="0" cy="0"/>
          <a:chOff x="0" y="0"/>
          <a:chExt cx="0" cy="0"/>
        </a:xfrm>
      </p:grpSpPr>
      <p:pic>
        <p:nvPicPr>
          <p:cNvPr id="1566" name="Google Shape;1566;p2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567" name="Google Shape;156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8" name="Google Shape;1568;p22"/>
          <p:cNvSpPr txBox="1">
            <a:spLocks noGrp="1"/>
          </p:cNvSpPr>
          <p:nvPr>
            <p:ph type="body" idx="1"/>
          </p:nvPr>
        </p:nvSpPr>
        <p:spPr>
          <a:xfrm>
            <a:off x="720000" y="1215750"/>
            <a:ext cx="4709100" cy="28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exend Deca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1569" name="Google Shape;1569;p22"/>
          <p:cNvPicPr preferRelativeResize="0"/>
          <p:nvPr/>
        </p:nvPicPr>
        <p:blipFill>
          <a:blip r:embed="rId3">
            <a:alphaModFix/>
          </a:blip>
          <a:stretch>
            <a:fillRect/>
          </a:stretch>
        </p:blipFill>
        <p:spPr>
          <a:xfrm flipH="1">
            <a:off x="-2400299" y="-1234173"/>
            <a:ext cx="5295899" cy="2251888"/>
          </a:xfrm>
          <a:prstGeom prst="rect">
            <a:avLst/>
          </a:prstGeom>
          <a:noFill/>
          <a:ln>
            <a:noFill/>
          </a:ln>
        </p:spPr>
      </p:pic>
      <p:pic>
        <p:nvPicPr>
          <p:cNvPr id="1570" name="Google Shape;1570;p22"/>
          <p:cNvPicPr preferRelativeResize="0"/>
          <p:nvPr/>
        </p:nvPicPr>
        <p:blipFill>
          <a:blip r:embed="rId4">
            <a:alphaModFix/>
          </a:blip>
          <a:stretch>
            <a:fillRect/>
          </a:stretch>
        </p:blipFill>
        <p:spPr>
          <a:xfrm flipH="1">
            <a:off x="5972176" y="4174585"/>
            <a:ext cx="5295898" cy="2407246"/>
          </a:xfrm>
          <a:prstGeom prst="rect">
            <a:avLst/>
          </a:prstGeom>
          <a:noFill/>
          <a:ln>
            <a:noFill/>
          </a:ln>
        </p:spPr>
      </p:pic>
      <p:pic>
        <p:nvPicPr>
          <p:cNvPr id="1571" name="Google Shape;1571;p22"/>
          <p:cNvPicPr preferRelativeResize="0"/>
          <p:nvPr/>
        </p:nvPicPr>
        <p:blipFill>
          <a:blip r:embed="rId5">
            <a:alphaModFix/>
          </a:blip>
          <a:stretch>
            <a:fillRect/>
          </a:stretch>
        </p:blipFill>
        <p:spPr>
          <a:xfrm flipH="1">
            <a:off x="-1963300" y="3936819"/>
            <a:ext cx="5295899" cy="254067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21"/>
        <p:cNvGrpSpPr/>
        <p:nvPr/>
      </p:nvGrpSpPr>
      <p:grpSpPr>
        <a:xfrm>
          <a:off x="0" y="0"/>
          <a:ext cx="0" cy="0"/>
          <a:chOff x="0" y="0"/>
          <a:chExt cx="0" cy="0"/>
        </a:xfrm>
      </p:grpSpPr>
      <p:pic>
        <p:nvPicPr>
          <p:cNvPr id="1722" name="Google Shape;1722;p2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23" name="Google Shape;172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4" name="Google Shape;1724;p24"/>
          <p:cNvSpPr txBox="1">
            <a:spLocks noGrp="1"/>
          </p:cNvSpPr>
          <p:nvPr>
            <p:ph type="subTitle" idx="1"/>
          </p:nvPr>
        </p:nvSpPr>
        <p:spPr>
          <a:xfrm>
            <a:off x="4730353" y="1429500"/>
            <a:ext cx="3693600" cy="25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5" name="Google Shape;1725;p24"/>
          <p:cNvSpPr txBox="1">
            <a:spLocks noGrp="1"/>
          </p:cNvSpPr>
          <p:nvPr>
            <p:ph type="subTitle" idx="2"/>
          </p:nvPr>
        </p:nvSpPr>
        <p:spPr>
          <a:xfrm>
            <a:off x="720000" y="1429500"/>
            <a:ext cx="3693600" cy="25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26" name="Google Shape;1726;p24"/>
          <p:cNvPicPr preferRelativeResize="0"/>
          <p:nvPr/>
        </p:nvPicPr>
        <p:blipFill>
          <a:blip r:embed="rId3">
            <a:alphaModFix/>
          </a:blip>
          <a:stretch>
            <a:fillRect/>
          </a:stretch>
        </p:blipFill>
        <p:spPr>
          <a:xfrm>
            <a:off x="4943476" y="-1243691"/>
            <a:ext cx="5295901" cy="2366198"/>
          </a:xfrm>
          <a:prstGeom prst="rect">
            <a:avLst/>
          </a:prstGeom>
          <a:noFill/>
          <a:ln>
            <a:noFill/>
          </a:ln>
        </p:spPr>
      </p:pic>
      <p:pic>
        <p:nvPicPr>
          <p:cNvPr id="1727" name="Google Shape;1727;p24"/>
          <p:cNvPicPr preferRelativeResize="0"/>
          <p:nvPr/>
        </p:nvPicPr>
        <p:blipFill>
          <a:blip r:embed="rId4">
            <a:alphaModFix/>
          </a:blip>
          <a:stretch>
            <a:fillRect/>
          </a:stretch>
        </p:blipFill>
        <p:spPr>
          <a:xfrm>
            <a:off x="6134101" y="3773527"/>
            <a:ext cx="5295899" cy="2251888"/>
          </a:xfrm>
          <a:prstGeom prst="rect">
            <a:avLst/>
          </a:prstGeom>
          <a:noFill/>
          <a:ln>
            <a:noFill/>
          </a:ln>
        </p:spPr>
      </p:pic>
      <p:sp>
        <p:nvSpPr>
          <p:cNvPr id="1728" name="Google Shape;1728;p24"/>
          <p:cNvSpPr/>
          <p:nvPr/>
        </p:nvSpPr>
        <p:spPr>
          <a:xfrm rot="-251187">
            <a:off x="7194911" y="-190501"/>
            <a:ext cx="2287827" cy="5467176"/>
          </a:xfrm>
          <a:custGeom>
            <a:avLst/>
            <a:gdLst/>
            <a:ahLst/>
            <a:cxnLst/>
            <a:rect l="l" t="t" r="r" b="b"/>
            <a:pathLst>
              <a:path w="91516" h="218694" extrusionOk="0">
                <a:moveTo>
                  <a:pt x="6336" y="0"/>
                </a:moveTo>
                <a:cubicBezTo>
                  <a:pt x="2426" y="2932"/>
                  <a:pt x="-719" y="8542"/>
                  <a:pt x="240" y="13335"/>
                </a:cubicBezTo>
                <a:cubicBezTo>
                  <a:pt x="1262" y="18447"/>
                  <a:pt x="8033" y="21361"/>
                  <a:pt x="13194" y="22098"/>
                </a:cubicBezTo>
                <a:cubicBezTo>
                  <a:pt x="32334" y="24832"/>
                  <a:pt x="65916" y="13184"/>
                  <a:pt x="70344" y="32004"/>
                </a:cubicBezTo>
                <a:cubicBezTo>
                  <a:pt x="72191" y="39855"/>
                  <a:pt x="70473" y="48594"/>
                  <a:pt x="67296" y="56007"/>
                </a:cubicBezTo>
                <a:cubicBezTo>
                  <a:pt x="64745" y="61960"/>
                  <a:pt x="59217" y="66763"/>
                  <a:pt x="58152" y="73152"/>
                </a:cubicBezTo>
                <a:cubicBezTo>
                  <a:pt x="57443" y="77406"/>
                  <a:pt x="59750" y="81664"/>
                  <a:pt x="61200" y="85725"/>
                </a:cubicBezTo>
                <a:cubicBezTo>
                  <a:pt x="64704" y="95535"/>
                  <a:pt x="76519" y="99914"/>
                  <a:pt x="83298" y="107823"/>
                </a:cubicBezTo>
                <a:cubicBezTo>
                  <a:pt x="88991" y="114465"/>
                  <a:pt x="94643" y="126351"/>
                  <a:pt x="89394" y="133350"/>
                </a:cubicBezTo>
                <a:cubicBezTo>
                  <a:pt x="86292" y="137486"/>
                  <a:pt x="80848" y="140589"/>
                  <a:pt x="75678" y="140589"/>
                </a:cubicBezTo>
                <a:cubicBezTo>
                  <a:pt x="72534" y="140589"/>
                  <a:pt x="70440" y="136621"/>
                  <a:pt x="69201" y="133731"/>
                </a:cubicBezTo>
                <a:cubicBezTo>
                  <a:pt x="66618" y="127705"/>
                  <a:pt x="74243" y="113033"/>
                  <a:pt x="79488" y="116967"/>
                </a:cubicBezTo>
                <a:cubicBezTo>
                  <a:pt x="96619" y="129815"/>
                  <a:pt x="54966" y="153252"/>
                  <a:pt x="50151" y="174117"/>
                </a:cubicBezTo>
                <a:cubicBezTo>
                  <a:pt x="48398" y="181715"/>
                  <a:pt x="58734" y="187272"/>
                  <a:pt x="64248" y="192786"/>
                </a:cubicBezTo>
                <a:cubicBezTo>
                  <a:pt x="70501" y="199039"/>
                  <a:pt x="69963" y="209850"/>
                  <a:pt x="69963" y="218694"/>
                </a:cubicBezTo>
              </a:path>
            </a:pathLst>
          </a:custGeom>
          <a:noFill/>
          <a:ln w="19050" cap="flat" cmpd="sng">
            <a:solidFill>
              <a:schemeClr val="accent5"/>
            </a:solidFill>
            <a:prstDash val="dash"/>
            <a:round/>
            <a:headEnd type="none" w="med" len="med"/>
            <a:tailEnd type="none" w="med" len="med"/>
          </a:ln>
        </p:spPr>
      </p:sp>
      <p:sp>
        <p:nvSpPr>
          <p:cNvPr id="1729" name="Google Shape;1729;p24"/>
          <p:cNvSpPr/>
          <p:nvPr/>
        </p:nvSpPr>
        <p:spPr>
          <a:xfrm>
            <a:off x="4724400" y="4609318"/>
            <a:ext cx="3905250" cy="915175"/>
          </a:xfrm>
          <a:custGeom>
            <a:avLst/>
            <a:gdLst/>
            <a:ahLst/>
            <a:cxnLst/>
            <a:rect l="l" t="t" r="r" b="b"/>
            <a:pathLst>
              <a:path w="156210" h="36607" extrusionOk="0">
                <a:moveTo>
                  <a:pt x="0" y="20605"/>
                </a:moveTo>
                <a:cubicBezTo>
                  <a:pt x="7819" y="22343"/>
                  <a:pt x="16102" y="23065"/>
                  <a:pt x="24003" y="21748"/>
                </a:cubicBezTo>
                <a:cubicBezTo>
                  <a:pt x="36962" y="19588"/>
                  <a:pt x="46333" y="7753"/>
                  <a:pt x="58293" y="2317"/>
                </a:cubicBezTo>
                <a:cubicBezTo>
                  <a:pt x="66617" y="-1467"/>
                  <a:pt x="76830" y="199"/>
                  <a:pt x="85725" y="2317"/>
                </a:cubicBezTo>
                <a:cubicBezTo>
                  <a:pt x="88937" y="3082"/>
                  <a:pt x="93119" y="3327"/>
                  <a:pt x="94869" y="6127"/>
                </a:cubicBezTo>
                <a:cubicBezTo>
                  <a:pt x="97166" y="9803"/>
                  <a:pt x="97153" y="14899"/>
                  <a:pt x="96012" y="19081"/>
                </a:cubicBezTo>
                <a:cubicBezTo>
                  <a:pt x="94446" y="24824"/>
                  <a:pt x="77195" y="28321"/>
                  <a:pt x="78486" y="22510"/>
                </a:cubicBezTo>
                <a:cubicBezTo>
                  <a:pt x="79985" y="15763"/>
                  <a:pt x="91005" y="15271"/>
                  <a:pt x="97917" y="15271"/>
                </a:cubicBezTo>
                <a:cubicBezTo>
                  <a:pt x="104161" y="15271"/>
                  <a:pt x="110847" y="14335"/>
                  <a:pt x="116586" y="16795"/>
                </a:cubicBezTo>
                <a:cubicBezTo>
                  <a:pt x="121931" y="19086"/>
                  <a:pt x="126396" y="23054"/>
                  <a:pt x="131445" y="25939"/>
                </a:cubicBezTo>
                <a:cubicBezTo>
                  <a:pt x="139249" y="30398"/>
                  <a:pt x="149854" y="30251"/>
                  <a:pt x="156210" y="36607"/>
                </a:cubicBezTo>
              </a:path>
            </a:pathLst>
          </a:custGeom>
          <a:noFill/>
          <a:ln w="19050" cap="flat" cmpd="sng">
            <a:solidFill>
              <a:schemeClr val="accent5"/>
            </a:solidFill>
            <a:prstDash val="dash"/>
            <a:round/>
            <a:headEnd type="none" w="med" len="med"/>
            <a:tailEnd type="none" w="med" len="med"/>
          </a:ln>
        </p:spPr>
      </p:sp>
      <p:pic>
        <p:nvPicPr>
          <p:cNvPr id="1730" name="Google Shape;1730;p24"/>
          <p:cNvPicPr preferRelativeResize="0"/>
          <p:nvPr/>
        </p:nvPicPr>
        <p:blipFill rotWithShape="1">
          <a:blip r:embed="rId5">
            <a:alphaModFix/>
          </a:blip>
          <a:srcRect t="15033" b="15040"/>
          <a:stretch/>
        </p:blipFill>
        <p:spPr>
          <a:xfrm>
            <a:off x="-882300" y="4152899"/>
            <a:ext cx="5295899" cy="18085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71"/>
        <p:cNvGrpSpPr/>
        <p:nvPr/>
      </p:nvGrpSpPr>
      <p:grpSpPr>
        <a:xfrm>
          <a:off x="0" y="0"/>
          <a:ext cx="0" cy="0"/>
          <a:chOff x="0" y="0"/>
          <a:chExt cx="0" cy="0"/>
        </a:xfrm>
      </p:grpSpPr>
      <p:pic>
        <p:nvPicPr>
          <p:cNvPr id="3072" name="Google Shape;3072;p32"/>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3073" name="Google Shape;3073;p32"/>
          <p:cNvPicPr preferRelativeResize="0"/>
          <p:nvPr/>
        </p:nvPicPr>
        <p:blipFill>
          <a:blip r:embed="rId3">
            <a:alphaModFix/>
          </a:blip>
          <a:stretch>
            <a:fillRect/>
          </a:stretch>
        </p:blipFill>
        <p:spPr>
          <a:xfrm flipH="1">
            <a:off x="2695575" y="-636207"/>
            <a:ext cx="5295900" cy="2453980"/>
          </a:xfrm>
          <a:prstGeom prst="rect">
            <a:avLst/>
          </a:prstGeom>
          <a:noFill/>
          <a:ln>
            <a:noFill/>
          </a:ln>
        </p:spPr>
      </p:pic>
      <p:pic>
        <p:nvPicPr>
          <p:cNvPr id="3074" name="Google Shape;3074;p32"/>
          <p:cNvPicPr preferRelativeResize="0"/>
          <p:nvPr/>
        </p:nvPicPr>
        <p:blipFill>
          <a:blip r:embed="rId4">
            <a:alphaModFix/>
          </a:blip>
          <a:stretch>
            <a:fillRect/>
          </a:stretch>
        </p:blipFill>
        <p:spPr>
          <a:xfrm flipH="1">
            <a:off x="-1277026" y="3712824"/>
            <a:ext cx="4461351" cy="1925975"/>
          </a:xfrm>
          <a:prstGeom prst="rect">
            <a:avLst/>
          </a:prstGeom>
          <a:noFill/>
          <a:ln>
            <a:noFill/>
          </a:ln>
        </p:spPr>
      </p:pic>
      <p:pic>
        <p:nvPicPr>
          <p:cNvPr id="3075" name="Google Shape;3075;p32"/>
          <p:cNvPicPr preferRelativeResize="0"/>
          <p:nvPr/>
        </p:nvPicPr>
        <p:blipFill>
          <a:blip r:embed="rId5">
            <a:alphaModFix/>
          </a:blip>
          <a:stretch>
            <a:fillRect/>
          </a:stretch>
        </p:blipFill>
        <p:spPr>
          <a:xfrm flipH="1">
            <a:off x="6303663" y="766545"/>
            <a:ext cx="5295899" cy="2856025"/>
          </a:xfrm>
          <a:prstGeom prst="rect">
            <a:avLst/>
          </a:prstGeom>
          <a:noFill/>
          <a:ln>
            <a:noFill/>
          </a:ln>
        </p:spPr>
      </p:pic>
      <p:pic>
        <p:nvPicPr>
          <p:cNvPr id="3076" name="Google Shape;3076;p32"/>
          <p:cNvPicPr preferRelativeResize="0"/>
          <p:nvPr/>
        </p:nvPicPr>
        <p:blipFill>
          <a:blip r:embed="rId6">
            <a:alphaModFix/>
          </a:blip>
          <a:stretch>
            <a:fillRect/>
          </a:stretch>
        </p:blipFill>
        <p:spPr>
          <a:xfrm flipH="1">
            <a:off x="6200100" y="-150427"/>
            <a:ext cx="4248775" cy="2074950"/>
          </a:xfrm>
          <a:prstGeom prst="rect">
            <a:avLst/>
          </a:prstGeom>
          <a:noFill/>
          <a:ln>
            <a:noFill/>
          </a:ln>
        </p:spPr>
      </p:pic>
      <p:grpSp>
        <p:nvGrpSpPr>
          <p:cNvPr id="3077" name="Google Shape;3077;p32"/>
          <p:cNvGrpSpPr/>
          <p:nvPr/>
        </p:nvGrpSpPr>
        <p:grpSpPr>
          <a:xfrm rot="1478259" flipH="1">
            <a:off x="8197565" y="225186"/>
            <a:ext cx="1429879" cy="1600485"/>
            <a:chOff x="4138184" y="930105"/>
            <a:chExt cx="3868174" cy="4329704"/>
          </a:xfrm>
        </p:grpSpPr>
        <p:sp>
          <p:nvSpPr>
            <p:cNvPr id="3078" name="Google Shape;3078;p32"/>
            <p:cNvSpPr/>
            <p:nvPr/>
          </p:nvSpPr>
          <p:spPr>
            <a:xfrm>
              <a:off x="4368726" y="312298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9" name="Google Shape;3079;p32"/>
            <p:cNvGrpSpPr/>
            <p:nvPr/>
          </p:nvGrpSpPr>
          <p:grpSpPr>
            <a:xfrm>
              <a:off x="4138184" y="930105"/>
              <a:ext cx="3868174" cy="3755764"/>
              <a:chOff x="4138184" y="930105"/>
              <a:chExt cx="3868174" cy="3755764"/>
            </a:xfrm>
          </p:grpSpPr>
          <p:sp>
            <p:nvSpPr>
              <p:cNvPr id="3080" name="Google Shape;3080;p32"/>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2"/>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2"/>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2"/>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2"/>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2"/>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2"/>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2"/>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2"/>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2"/>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2"/>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2"/>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2"/>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2"/>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2"/>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2"/>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2"/>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2"/>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2"/>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2"/>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2"/>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2"/>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2"/>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2"/>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2"/>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2"/>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2"/>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2"/>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2"/>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2"/>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2"/>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2"/>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2"/>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2"/>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2"/>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2"/>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2"/>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2"/>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2"/>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2"/>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2"/>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2"/>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2"/>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2"/>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2"/>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2"/>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2"/>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2"/>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2"/>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2"/>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2"/>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2"/>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2"/>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2"/>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2"/>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2"/>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2"/>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2"/>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2"/>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2"/>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2"/>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2"/>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2"/>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2"/>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2"/>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2"/>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2"/>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2"/>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2"/>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2"/>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2"/>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2"/>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2"/>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2"/>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2"/>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2"/>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2"/>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2"/>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2"/>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2"/>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2"/>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2"/>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2"/>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2"/>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2"/>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2"/>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2"/>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2"/>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2"/>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2"/>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2"/>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2"/>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2"/>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2"/>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2"/>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2"/>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2"/>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2"/>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2"/>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2"/>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2"/>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2"/>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2"/>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2"/>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2"/>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2"/>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2"/>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2"/>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2"/>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2"/>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2"/>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2"/>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2"/>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2"/>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2"/>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2"/>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2"/>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2"/>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2"/>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2"/>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2"/>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2"/>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2"/>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2"/>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2"/>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2"/>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2"/>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2"/>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2"/>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2"/>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2"/>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2"/>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2"/>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5" name="Google Shape;3215;p32"/>
          <p:cNvGrpSpPr/>
          <p:nvPr/>
        </p:nvGrpSpPr>
        <p:grpSpPr>
          <a:xfrm rot="6170894" flipH="1">
            <a:off x="-852305" y="3022104"/>
            <a:ext cx="1896899" cy="1388338"/>
            <a:chOff x="2874822" y="930105"/>
            <a:chExt cx="5131535" cy="3755764"/>
          </a:xfrm>
        </p:grpSpPr>
        <p:sp>
          <p:nvSpPr>
            <p:cNvPr id="3216" name="Google Shape;3216;p32"/>
            <p:cNvSpPr/>
            <p:nvPr/>
          </p:nvSpPr>
          <p:spPr>
            <a:xfrm>
              <a:off x="2874822" y="123737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7" name="Google Shape;3217;p32"/>
            <p:cNvGrpSpPr/>
            <p:nvPr/>
          </p:nvGrpSpPr>
          <p:grpSpPr>
            <a:xfrm>
              <a:off x="4138184" y="930105"/>
              <a:ext cx="3868174" cy="3755764"/>
              <a:chOff x="4138184" y="930105"/>
              <a:chExt cx="3868174" cy="3755764"/>
            </a:xfrm>
          </p:grpSpPr>
          <p:sp>
            <p:nvSpPr>
              <p:cNvPr id="3218" name="Google Shape;3218;p32"/>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2"/>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2"/>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2"/>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2"/>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2"/>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2"/>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2"/>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2"/>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2"/>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2"/>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2"/>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2"/>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2"/>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2"/>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2"/>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2"/>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2"/>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2"/>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2"/>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2"/>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2"/>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2"/>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2"/>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2"/>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2"/>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2"/>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2"/>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2"/>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2"/>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2"/>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2"/>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2"/>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2"/>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2"/>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2"/>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2"/>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2"/>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2"/>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2"/>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2"/>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2"/>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2"/>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2"/>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2"/>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2"/>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2"/>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2"/>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2"/>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2"/>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2"/>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2"/>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2"/>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2"/>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2"/>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2"/>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2"/>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2"/>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2"/>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2"/>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2"/>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2"/>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2"/>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2"/>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2"/>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2"/>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2"/>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2"/>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2"/>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2"/>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2"/>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2"/>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2"/>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2"/>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2"/>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2"/>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2"/>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2"/>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2"/>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2"/>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2"/>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2"/>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2"/>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2"/>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2"/>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2"/>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2"/>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2"/>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2"/>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2"/>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2"/>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2"/>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2"/>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2"/>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2"/>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2"/>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2"/>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2"/>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2"/>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2"/>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2"/>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2"/>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2"/>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2"/>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2"/>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2"/>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2"/>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2"/>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2"/>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2"/>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2"/>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2"/>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2"/>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2"/>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2"/>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2"/>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2"/>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2"/>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2"/>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2"/>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2"/>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2"/>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2"/>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2"/>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2"/>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2"/>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2"/>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2"/>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2"/>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2"/>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2"/>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2"/>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2"/>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2"/>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2"/>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53" name="Google Shape;3353;p32"/>
          <p:cNvSpPr/>
          <p:nvPr/>
        </p:nvSpPr>
        <p:spPr>
          <a:xfrm>
            <a:off x="-152400" y="4276725"/>
            <a:ext cx="8286750" cy="1114425"/>
          </a:xfrm>
          <a:custGeom>
            <a:avLst/>
            <a:gdLst/>
            <a:ahLst/>
            <a:cxnLst/>
            <a:rect l="l" t="t" r="r" b="b"/>
            <a:pathLst>
              <a:path w="331470" h="44577" extrusionOk="0">
                <a:moveTo>
                  <a:pt x="0" y="0"/>
                </a:moveTo>
                <a:cubicBezTo>
                  <a:pt x="5953" y="2381"/>
                  <a:pt x="14516" y="-1867"/>
                  <a:pt x="19050" y="2667"/>
                </a:cubicBezTo>
                <a:cubicBezTo>
                  <a:pt x="25252" y="8869"/>
                  <a:pt x="26697" y="19391"/>
                  <a:pt x="33909" y="24384"/>
                </a:cubicBezTo>
                <a:cubicBezTo>
                  <a:pt x="44970" y="32042"/>
                  <a:pt x="60610" y="31714"/>
                  <a:pt x="73914" y="29718"/>
                </a:cubicBezTo>
                <a:cubicBezTo>
                  <a:pt x="90765" y="27190"/>
                  <a:pt x="106785" y="18669"/>
                  <a:pt x="123825" y="18669"/>
                </a:cubicBezTo>
                <a:cubicBezTo>
                  <a:pt x="129032" y="18669"/>
                  <a:pt x="135941" y="17932"/>
                  <a:pt x="139065" y="22098"/>
                </a:cubicBezTo>
                <a:cubicBezTo>
                  <a:pt x="140608" y="24155"/>
                  <a:pt x="138893" y="28713"/>
                  <a:pt x="136398" y="29337"/>
                </a:cubicBezTo>
                <a:cubicBezTo>
                  <a:pt x="130848" y="30724"/>
                  <a:pt x="124370" y="32657"/>
                  <a:pt x="119253" y="30099"/>
                </a:cubicBezTo>
                <a:cubicBezTo>
                  <a:pt x="117776" y="29361"/>
                  <a:pt x="117879" y="26062"/>
                  <a:pt x="119253" y="25146"/>
                </a:cubicBezTo>
                <a:cubicBezTo>
                  <a:pt x="129595" y="18252"/>
                  <a:pt x="143824" y="19161"/>
                  <a:pt x="156210" y="20193"/>
                </a:cubicBezTo>
                <a:cubicBezTo>
                  <a:pt x="165323" y="20952"/>
                  <a:pt x="174553" y="19564"/>
                  <a:pt x="183642" y="20574"/>
                </a:cubicBezTo>
                <a:cubicBezTo>
                  <a:pt x="202609" y="22681"/>
                  <a:pt x="220988" y="31749"/>
                  <a:pt x="240030" y="30480"/>
                </a:cubicBezTo>
                <a:cubicBezTo>
                  <a:pt x="242434" y="30320"/>
                  <a:pt x="245993" y="30431"/>
                  <a:pt x="246888" y="28194"/>
                </a:cubicBezTo>
                <a:cubicBezTo>
                  <a:pt x="248392" y="24434"/>
                  <a:pt x="242896" y="19623"/>
                  <a:pt x="238887" y="19050"/>
                </a:cubicBezTo>
                <a:cubicBezTo>
                  <a:pt x="235504" y="18567"/>
                  <a:pt x="229509" y="22978"/>
                  <a:pt x="231267" y="25908"/>
                </a:cubicBezTo>
                <a:cubicBezTo>
                  <a:pt x="238544" y="38036"/>
                  <a:pt x="259464" y="23654"/>
                  <a:pt x="273558" y="22479"/>
                </a:cubicBezTo>
                <a:cubicBezTo>
                  <a:pt x="294148" y="20763"/>
                  <a:pt x="312990" y="35337"/>
                  <a:pt x="331470" y="44577"/>
                </a:cubicBezTo>
              </a:path>
            </a:pathLst>
          </a:custGeom>
          <a:noFill/>
          <a:ln w="19050" cap="flat" cmpd="sng">
            <a:solidFill>
              <a:schemeClr val="accent5"/>
            </a:solidFill>
            <a:prstDash val="dash"/>
            <a:round/>
            <a:headEnd type="none" w="med" len="med"/>
            <a:tailEnd type="none" w="med" len="med"/>
          </a:ln>
        </p:spPr>
      </p:sp>
      <p:sp>
        <p:nvSpPr>
          <p:cNvPr id="3354" name="Google Shape;3354;p32"/>
          <p:cNvSpPr/>
          <p:nvPr/>
        </p:nvSpPr>
        <p:spPr>
          <a:xfrm>
            <a:off x="-104775" y="-495300"/>
            <a:ext cx="6229350" cy="916175"/>
          </a:xfrm>
          <a:custGeom>
            <a:avLst/>
            <a:gdLst/>
            <a:ahLst/>
            <a:cxnLst/>
            <a:rect l="l" t="t" r="r" b="b"/>
            <a:pathLst>
              <a:path w="249174" h="36647" extrusionOk="0">
                <a:moveTo>
                  <a:pt x="0" y="26289"/>
                </a:moveTo>
                <a:cubicBezTo>
                  <a:pt x="1675" y="28801"/>
                  <a:pt x="5595" y="28557"/>
                  <a:pt x="8382" y="29718"/>
                </a:cubicBezTo>
                <a:cubicBezTo>
                  <a:pt x="14384" y="32219"/>
                  <a:pt x="20980" y="33103"/>
                  <a:pt x="27432" y="33909"/>
                </a:cubicBezTo>
                <a:cubicBezTo>
                  <a:pt x="55481" y="37415"/>
                  <a:pt x="83747" y="27813"/>
                  <a:pt x="112014" y="27813"/>
                </a:cubicBezTo>
                <a:cubicBezTo>
                  <a:pt x="124771" y="27813"/>
                  <a:pt x="137224" y="36792"/>
                  <a:pt x="149733" y="34290"/>
                </a:cubicBezTo>
                <a:cubicBezTo>
                  <a:pt x="152360" y="33765"/>
                  <a:pt x="152389" y="28183"/>
                  <a:pt x="150495" y="26289"/>
                </a:cubicBezTo>
                <a:cubicBezTo>
                  <a:pt x="148966" y="24760"/>
                  <a:pt x="143051" y="24736"/>
                  <a:pt x="144018" y="26670"/>
                </a:cubicBezTo>
                <a:cubicBezTo>
                  <a:pt x="146407" y="31448"/>
                  <a:pt x="154133" y="30116"/>
                  <a:pt x="159258" y="31623"/>
                </a:cubicBezTo>
                <a:cubicBezTo>
                  <a:pt x="170170" y="34832"/>
                  <a:pt x="182231" y="38558"/>
                  <a:pt x="193167" y="35433"/>
                </a:cubicBezTo>
                <a:cubicBezTo>
                  <a:pt x="202361" y="32806"/>
                  <a:pt x="200703" y="17244"/>
                  <a:pt x="207645" y="10668"/>
                </a:cubicBezTo>
                <a:cubicBezTo>
                  <a:pt x="218021" y="838"/>
                  <a:pt x="234882" y="0"/>
                  <a:pt x="249174" y="0"/>
                </a:cubicBezTo>
              </a:path>
            </a:pathLst>
          </a:custGeom>
          <a:noFill/>
          <a:ln w="19050" cap="flat" cmpd="sng">
            <a:solidFill>
              <a:schemeClr val="accent5"/>
            </a:solidFill>
            <a:prstDash val="dash"/>
            <a:round/>
            <a:headEnd type="none" w="med" len="med"/>
            <a:tailEnd type="none" w="med" len="med"/>
          </a:ln>
        </p:spPr>
      </p:sp>
      <p:sp>
        <p:nvSpPr>
          <p:cNvPr id="3355" name="Google Shape;3355;p32"/>
          <p:cNvSpPr/>
          <p:nvPr/>
        </p:nvSpPr>
        <p:spPr>
          <a:xfrm>
            <a:off x="8543925" y="1704975"/>
            <a:ext cx="953200" cy="2495550"/>
          </a:xfrm>
          <a:custGeom>
            <a:avLst/>
            <a:gdLst/>
            <a:ahLst/>
            <a:cxnLst/>
            <a:rect l="l" t="t" r="r" b="b"/>
            <a:pathLst>
              <a:path w="38128" h="99822" extrusionOk="0">
                <a:moveTo>
                  <a:pt x="36576" y="0"/>
                </a:moveTo>
                <a:cubicBezTo>
                  <a:pt x="43463" y="13775"/>
                  <a:pt x="24512" y="30003"/>
                  <a:pt x="12192" y="39243"/>
                </a:cubicBezTo>
                <a:cubicBezTo>
                  <a:pt x="8927" y="41692"/>
                  <a:pt x="0" y="44468"/>
                  <a:pt x="0" y="40386"/>
                </a:cubicBezTo>
                <a:cubicBezTo>
                  <a:pt x="0" y="36574"/>
                  <a:pt x="2305" y="32185"/>
                  <a:pt x="5715" y="30480"/>
                </a:cubicBezTo>
                <a:cubicBezTo>
                  <a:pt x="8986" y="28845"/>
                  <a:pt x="15285" y="30704"/>
                  <a:pt x="16002" y="34290"/>
                </a:cubicBezTo>
                <a:cubicBezTo>
                  <a:pt x="18563" y="47095"/>
                  <a:pt x="8216" y="60404"/>
                  <a:pt x="11049" y="73152"/>
                </a:cubicBezTo>
                <a:cubicBezTo>
                  <a:pt x="13719" y="85165"/>
                  <a:pt x="27874" y="91120"/>
                  <a:pt x="36576" y="99822"/>
                </a:cubicBezTo>
              </a:path>
            </a:pathLst>
          </a:custGeom>
          <a:noFill/>
          <a:ln w="19050" cap="flat" cmpd="sng">
            <a:solidFill>
              <a:schemeClr val="accent5"/>
            </a:solidFill>
            <a:prstDash val="dash"/>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 name="Google Shape;17;p3"/>
          <p:cNvSpPr txBox="1">
            <a:spLocks noGrp="1"/>
          </p:cNvSpPr>
          <p:nvPr>
            <p:ph type="title"/>
          </p:nvPr>
        </p:nvSpPr>
        <p:spPr>
          <a:xfrm>
            <a:off x="3714750" y="3265675"/>
            <a:ext cx="47160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7529875" y="2376450"/>
            <a:ext cx="900900" cy="841800"/>
          </a:xfrm>
          <a:prstGeom prst="rect">
            <a:avLst/>
          </a:prstGeom>
          <a:solidFill>
            <a:srgbClr val="FFFFFF">
              <a:alpha val="3459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3714750" y="4170800"/>
            <a:ext cx="4716000" cy="433200"/>
          </a:xfrm>
          <a:prstGeom prst="rect">
            <a:avLst/>
          </a:prstGeom>
          <a:solidFill>
            <a:srgbClr val="FFFFFF">
              <a:alpha val="34590"/>
            </a:srgbClr>
          </a:solid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 name="Google Shape;20;p3"/>
          <p:cNvPicPr preferRelativeResize="0"/>
          <p:nvPr/>
        </p:nvPicPr>
        <p:blipFill>
          <a:blip r:embed="rId3">
            <a:alphaModFix/>
          </a:blip>
          <a:stretch>
            <a:fillRect/>
          </a:stretch>
        </p:blipFill>
        <p:spPr>
          <a:xfrm>
            <a:off x="-1876424" y="836147"/>
            <a:ext cx="5295901" cy="2366198"/>
          </a:xfrm>
          <a:prstGeom prst="rect">
            <a:avLst/>
          </a:prstGeom>
          <a:noFill/>
          <a:ln>
            <a:noFill/>
          </a:ln>
        </p:spPr>
      </p:pic>
      <p:pic>
        <p:nvPicPr>
          <p:cNvPr id="21" name="Google Shape;21;p3"/>
          <p:cNvPicPr preferRelativeResize="0"/>
          <p:nvPr/>
        </p:nvPicPr>
        <p:blipFill>
          <a:blip r:embed="rId4">
            <a:alphaModFix/>
          </a:blip>
          <a:stretch>
            <a:fillRect/>
          </a:stretch>
        </p:blipFill>
        <p:spPr>
          <a:xfrm>
            <a:off x="5725676" y="-325448"/>
            <a:ext cx="5295899" cy="2251888"/>
          </a:xfrm>
          <a:prstGeom prst="rect">
            <a:avLst/>
          </a:prstGeom>
          <a:noFill/>
          <a:ln>
            <a:noFill/>
          </a:ln>
        </p:spPr>
      </p:pic>
      <p:pic>
        <p:nvPicPr>
          <p:cNvPr id="22" name="Google Shape;22;p3"/>
          <p:cNvPicPr preferRelativeResize="0"/>
          <p:nvPr/>
        </p:nvPicPr>
        <p:blipFill>
          <a:blip r:embed="rId5">
            <a:alphaModFix/>
          </a:blip>
          <a:stretch>
            <a:fillRect/>
          </a:stretch>
        </p:blipFill>
        <p:spPr>
          <a:xfrm>
            <a:off x="1495426" y="-325440"/>
            <a:ext cx="5295898" cy="2407246"/>
          </a:xfrm>
          <a:prstGeom prst="rect">
            <a:avLst/>
          </a:prstGeom>
          <a:noFill/>
          <a:ln>
            <a:noFill/>
          </a:ln>
        </p:spPr>
      </p:pic>
      <p:pic>
        <p:nvPicPr>
          <p:cNvPr id="23" name="Google Shape;23;p3"/>
          <p:cNvPicPr preferRelativeResize="0"/>
          <p:nvPr/>
        </p:nvPicPr>
        <p:blipFill>
          <a:blip r:embed="rId6">
            <a:alphaModFix/>
          </a:blip>
          <a:stretch>
            <a:fillRect/>
          </a:stretch>
        </p:blipFill>
        <p:spPr>
          <a:xfrm>
            <a:off x="-1581149" y="3202356"/>
            <a:ext cx="5295899" cy="254067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txBox="1">
            <a:spLocks noGrp="1"/>
          </p:cNvSpPr>
          <p:nvPr>
            <p:ph type="body" idx="1"/>
          </p:nvPr>
        </p:nvSpPr>
        <p:spPr>
          <a:xfrm>
            <a:off x="720000" y="1215750"/>
            <a:ext cx="7704000" cy="2803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Lexend Deca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8" name="Google Shape;28;p4"/>
          <p:cNvPicPr preferRelativeResize="0"/>
          <p:nvPr/>
        </p:nvPicPr>
        <p:blipFill>
          <a:blip r:embed="rId3">
            <a:alphaModFix/>
          </a:blip>
          <a:stretch>
            <a:fillRect/>
          </a:stretch>
        </p:blipFill>
        <p:spPr>
          <a:xfrm>
            <a:off x="5934076" y="-1092748"/>
            <a:ext cx="5295899" cy="2251888"/>
          </a:xfrm>
          <a:prstGeom prst="rect">
            <a:avLst/>
          </a:prstGeom>
          <a:noFill/>
          <a:ln>
            <a:noFill/>
          </a:ln>
        </p:spPr>
      </p:pic>
      <p:pic>
        <p:nvPicPr>
          <p:cNvPr id="29" name="Google Shape;29;p4"/>
          <p:cNvPicPr preferRelativeResize="0"/>
          <p:nvPr/>
        </p:nvPicPr>
        <p:blipFill>
          <a:blip r:embed="rId4">
            <a:alphaModFix/>
          </a:blip>
          <a:stretch>
            <a:fillRect/>
          </a:stretch>
        </p:blipFill>
        <p:spPr>
          <a:xfrm>
            <a:off x="-2114549" y="4203160"/>
            <a:ext cx="5295898" cy="2407246"/>
          </a:xfrm>
          <a:prstGeom prst="rect">
            <a:avLst/>
          </a:prstGeom>
          <a:noFill/>
          <a:ln>
            <a:noFill/>
          </a:ln>
        </p:spPr>
      </p:pic>
      <p:pic>
        <p:nvPicPr>
          <p:cNvPr id="30" name="Google Shape;30;p4"/>
          <p:cNvPicPr preferRelativeResize="0"/>
          <p:nvPr/>
        </p:nvPicPr>
        <p:blipFill>
          <a:blip r:embed="rId5">
            <a:alphaModFix/>
          </a:blip>
          <a:stretch>
            <a:fillRect/>
          </a:stretch>
        </p:blipFill>
        <p:spPr>
          <a:xfrm>
            <a:off x="5782826" y="3936819"/>
            <a:ext cx="5295899" cy="2540678"/>
          </a:xfrm>
          <a:prstGeom prst="rect">
            <a:avLst/>
          </a:prstGeom>
          <a:noFill/>
          <a:ln>
            <a:noFill/>
          </a:ln>
        </p:spPr>
      </p:pic>
      <p:sp>
        <p:nvSpPr>
          <p:cNvPr id="31" name="Google Shape;31;p4"/>
          <p:cNvSpPr/>
          <p:nvPr/>
        </p:nvSpPr>
        <p:spPr>
          <a:xfrm>
            <a:off x="-476250" y="-419100"/>
            <a:ext cx="6515100" cy="1050300"/>
          </a:xfrm>
          <a:custGeom>
            <a:avLst/>
            <a:gdLst/>
            <a:ahLst/>
            <a:cxnLst/>
            <a:rect l="l" t="t" r="r" b="b"/>
            <a:pathLst>
              <a:path w="260604" h="42012" extrusionOk="0">
                <a:moveTo>
                  <a:pt x="260604" y="0"/>
                </a:moveTo>
                <a:cubicBezTo>
                  <a:pt x="253481" y="9497"/>
                  <a:pt x="242317" y="15852"/>
                  <a:pt x="231267" y="20193"/>
                </a:cubicBezTo>
                <a:cubicBezTo>
                  <a:pt x="218855" y="25069"/>
                  <a:pt x="206750" y="31642"/>
                  <a:pt x="193548" y="33528"/>
                </a:cubicBezTo>
                <a:cubicBezTo>
                  <a:pt x="181096" y="35307"/>
                  <a:pt x="168042" y="31113"/>
                  <a:pt x="156591" y="25908"/>
                </a:cubicBezTo>
                <a:cubicBezTo>
                  <a:pt x="153435" y="24474"/>
                  <a:pt x="149187" y="19215"/>
                  <a:pt x="151638" y="16764"/>
                </a:cubicBezTo>
                <a:cubicBezTo>
                  <a:pt x="154435" y="13967"/>
                  <a:pt x="160057" y="13586"/>
                  <a:pt x="163449" y="15621"/>
                </a:cubicBezTo>
                <a:cubicBezTo>
                  <a:pt x="165329" y="16749"/>
                  <a:pt x="166142" y="20548"/>
                  <a:pt x="164592" y="22098"/>
                </a:cubicBezTo>
                <a:cubicBezTo>
                  <a:pt x="158121" y="28569"/>
                  <a:pt x="146011" y="25570"/>
                  <a:pt x="137160" y="23241"/>
                </a:cubicBezTo>
                <a:cubicBezTo>
                  <a:pt x="124804" y="19989"/>
                  <a:pt x="111837" y="19050"/>
                  <a:pt x="99060" y="19050"/>
                </a:cubicBezTo>
                <a:cubicBezTo>
                  <a:pt x="92029" y="19050"/>
                  <a:pt x="80023" y="18211"/>
                  <a:pt x="78867" y="25146"/>
                </a:cubicBezTo>
                <a:cubicBezTo>
                  <a:pt x="78340" y="28308"/>
                  <a:pt x="84304" y="32403"/>
                  <a:pt x="86868" y="30480"/>
                </a:cubicBezTo>
                <a:cubicBezTo>
                  <a:pt x="88416" y="29319"/>
                  <a:pt x="86442" y="25677"/>
                  <a:pt x="84582" y="25146"/>
                </a:cubicBezTo>
                <a:cubicBezTo>
                  <a:pt x="72632" y="21732"/>
                  <a:pt x="59122" y="26827"/>
                  <a:pt x="48006" y="32385"/>
                </a:cubicBezTo>
                <a:cubicBezTo>
                  <a:pt x="44757" y="34009"/>
                  <a:pt x="42805" y="38150"/>
                  <a:pt x="39243" y="38862"/>
                </a:cubicBezTo>
                <a:cubicBezTo>
                  <a:pt x="26386" y="41433"/>
                  <a:pt x="9271" y="45466"/>
                  <a:pt x="0" y="36195"/>
                </a:cubicBezTo>
              </a:path>
            </a:pathLst>
          </a:custGeom>
          <a:noFill/>
          <a:ln w="19050" cap="flat" cmpd="sng">
            <a:solidFill>
              <a:schemeClr val="accent5"/>
            </a:solidFill>
            <a:prstDash val="dash"/>
            <a:round/>
            <a:headEnd type="none" w="med" len="med"/>
            <a:tailEnd type="none" w="med" len="med"/>
          </a:ln>
        </p:spPr>
      </p:sp>
      <p:sp>
        <p:nvSpPr>
          <p:cNvPr id="32" name="Google Shape;32;p4"/>
          <p:cNvSpPr/>
          <p:nvPr/>
        </p:nvSpPr>
        <p:spPr>
          <a:xfrm rot="-3920503" flipH="1">
            <a:off x="6800099" y="2518330"/>
            <a:ext cx="2447892" cy="1588979"/>
          </a:xfrm>
          <a:custGeom>
            <a:avLst/>
            <a:gdLst/>
            <a:ahLst/>
            <a:cxnLst/>
            <a:rect l="l" t="t" r="r" b="b"/>
            <a:pathLst>
              <a:path w="97917" h="63560" extrusionOk="0">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w="19050" cap="flat" cmpd="sng">
            <a:solidFill>
              <a:schemeClr val="accent5"/>
            </a:solidFill>
            <a:prstDash val="dash"/>
            <a:round/>
            <a:headEnd type="none" w="med" len="med"/>
            <a:tailEnd type="none" w="med" len="med"/>
          </a:ln>
        </p:spPr>
      </p:sp>
      <p:grpSp>
        <p:nvGrpSpPr>
          <p:cNvPr id="33" name="Google Shape;33;p4"/>
          <p:cNvGrpSpPr/>
          <p:nvPr/>
        </p:nvGrpSpPr>
        <p:grpSpPr>
          <a:xfrm rot="-2354746" flipH="1">
            <a:off x="5219318" y="3910066"/>
            <a:ext cx="1429514" cy="1580654"/>
            <a:chOff x="4138184" y="930105"/>
            <a:chExt cx="3868174" cy="4277151"/>
          </a:xfrm>
        </p:grpSpPr>
        <p:sp>
          <p:nvSpPr>
            <p:cNvPr id="34" name="Google Shape;34;p4"/>
            <p:cNvSpPr/>
            <p:nvPr/>
          </p:nvSpPr>
          <p:spPr>
            <a:xfrm>
              <a:off x="4646780" y="3070434"/>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a:off x="4138184" y="930105"/>
              <a:ext cx="3868174" cy="3755764"/>
              <a:chOff x="4138184" y="930105"/>
              <a:chExt cx="3868174" cy="3755764"/>
            </a:xfrm>
          </p:grpSpPr>
          <p:sp>
            <p:nvSpPr>
              <p:cNvPr id="36" name="Google Shape;36;p4"/>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1"/>
        <p:cNvGrpSpPr/>
        <p:nvPr/>
      </p:nvGrpSpPr>
      <p:grpSpPr>
        <a:xfrm>
          <a:off x="0" y="0"/>
          <a:ext cx="0" cy="0"/>
          <a:chOff x="0" y="0"/>
          <a:chExt cx="0" cy="0"/>
        </a:xfrm>
      </p:grpSpPr>
      <p:pic>
        <p:nvPicPr>
          <p:cNvPr id="462" name="Google Shape;462;p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63" name="Google Shape;46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64" name="Google Shape;464;p6"/>
          <p:cNvPicPr preferRelativeResize="0"/>
          <p:nvPr/>
        </p:nvPicPr>
        <p:blipFill>
          <a:blip r:embed="rId3">
            <a:alphaModFix/>
          </a:blip>
          <a:stretch>
            <a:fillRect/>
          </a:stretch>
        </p:blipFill>
        <p:spPr>
          <a:xfrm>
            <a:off x="-2134749" y="-1398548"/>
            <a:ext cx="5295899" cy="2586313"/>
          </a:xfrm>
          <a:prstGeom prst="rect">
            <a:avLst/>
          </a:prstGeom>
          <a:noFill/>
          <a:ln>
            <a:noFill/>
          </a:ln>
        </p:spPr>
      </p:pic>
      <p:pic>
        <p:nvPicPr>
          <p:cNvPr id="465" name="Google Shape;465;p6"/>
          <p:cNvPicPr preferRelativeResize="0"/>
          <p:nvPr/>
        </p:nvPicPr>
        <p:blipFill>
          <a:blip r:embed="rId4">
            <a:alphaModFix/>
          </a:blip>
          <a:stretch>
            <a:fillRect/>
          </a:stretch>
        </p:blipFill>
        <p:spPr>
          <a:xfrm>
            <a:off x="5667376" y="3909101"/>
            <a:ext cx="5295897" cy="2290213"/>
          </a:xfrm>
          <a:prstGeom prst="rect">
            <a:avLst/>
          </a:prstGeom>
          <a:noFill/>
          <a:ln>
            <a:noFill/>
          </a:ln>
        </p:spPr>
      </p:pic>
      <p:sp>
        <p:nvSpPr>
          <p:cNvPr id="466" name="Google Shape;466;p6"/>
          <p:cNvSpPr/>
          <p:nvPr/>
        </p:nvSpPr>
        <p:spPr>
          <a:xfrm>
            <a:off x="126360" y="-419100"/>
            <a:ext cx="2073925" cy="5772150"/>
          </a:xfrm>
          <a:custGeom>
            <a:avLst/>
            <a:gdLst/>
            <a:ahLst/>
            <a:cxnLst/>
            <a:rect l="l" t="t" r="r" b="b"/>
            <a:pathLst>
              <a:path w="82957" h="230886" extrusionOk="0">
                <a:moveTo>
                  <a:pt x="82957" y="0"/>
                </a:moveTo>
                <a:cubicBezTo>
                  <a:pt x="80838" y="5147"/>
                  <a:pt x="78152" y="10766"/>
                  <a:pt x="73432" y="13716"/>
                </a:cubicBezTo>
                <a:cubicBezTo>
                  <a:pt x="65148" y="18894"/>
                  <a:pt x="54790" y="19670"/>
                  <a:pt x="45238" y="21717"/>
                </a:cubicBezTo>
                <a:cubicBezTo>
                  <a:pt x="36917" y="23500"/>
                  <a:pt x="21557" y="29643"/>
                  <a:pt x="19711" y="21336"/>
                </a:cubicBezTo>
                <a:cubicBezTo>
                  <a:pt x="19013" y="18197"/>
                  <a:pt x="18724" y="13820"/>
                  <a:pt x="21235" y="11811"/>
                </a:cubicBezTo>
                <a:cubicBezTo>
                  <a:pt x="23831" y="9735"/>
                  <a:pt x="30489" y="9695"/>
                  <a:pt x="31141" y="12954"/>
                </a:cubicBezTo>
                <a:cubicBezTo>
                  <a:pt x="32066" y="17577"/>
                  <a:pt x="27195" y="21550"/>
                  <a:pt x="24664" y="25527"/>
                </a:cubicBezTo>
                <a:cubicBezTo>
                  <a:pt x="19858" y="33080"/>
                  <a:pt x="14272" y="40237"/>
                  <a:pt x="10567" y="48387"/>
                </a:cubicBezTo>
                <a:cubicBezTo>
                  <a:pt x="3198" y="64600"/>
                  <a:pt x="15824" y="84056"/>
                  <a:pt x="13615" y="101727"/>
                </a:cubicBezTo>
                <a:cubicBezTo>
                  <a:pt x="12684" y="109174"/>
                  <a:pt x="6533" y="115085"/>
                  <a:pt x="4471" y="122301"/>
                </a:cubicBezTo>
                <a:cubicBezTo>
                  <a:pt x="965" y="134573"/>
                  <a:pt x="-1144" y="147766"/>
                  <a:pt x="661" y="160401"/>
                </a:cubicBezTo>
                <a:cubicBezTo>
                  <a:pt x="2419" y="172705"/>
                  <a:pt x="10670" y="183209"/>
                  <a:pt x="14377" y="195072"/>
                </a:cubicBezTo>
                <a:cubicBezTo>
                  <a:pt x="17983" y="206611"/>
                  <a:pt x="14068" y="220073"/>
                  <a:pt x="8662" y="230886"/>
                </a:cubicBezTo>
              </a:path>
            </a:pathLst>
          </a:custGeom>
          <a:noFill/>
          <a:ln w="19050" cap="flat" cmpd="sng">
            <a:solidFill>
              <a:schemeClr val="accent5"/>
            </a:solidFill>
            <a:prstDash val="dash"/>
            <a:round/>
            <a:headEnd type="none" w="med" len="med"/>
            <a:tailEnd type="none" w="med" len="med"/>
          </a:ln>
        </p:spPr>
      </p:sp>
      <p:grpSp>
        <p:nvGrpSpPr>
          <p:cNvPr id="467" name="Google Shape;467;p6"/>
          <p:cNvGrpSpPr/>
          <p:nvPr/>
        </p:nvGrpSpPr>
        <p:grpSpPr>
          <a:xfrm rot="4395373">
            <a:off x="7728124" y="-670934"/>
            <a:ext cx="1429960" cy="1388405"/>
            <a:chOff x="4138184" y="930105"/>
            <a:chExt cx="3868174" cy="3755764"/>
          </a:xfrm>
        </p:grpSpPr>
        <p:sp>
          <p:nvSpPr>
            <p:cNvPr id="468" name="Google Shape;468;p6"/>
            <p:cNvSpPr/>
            <p:nvPr/>
          </p:nvSpPr>
          <p:spPr>
            <a:xfrm>
              <a:off x="5731034" y="1868401"/>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6"/>
            <p:cNvGrpSpPr/>
            <p:nvPr/>
          </p:nvGrpSpPr>
          <p:grpSpPr>
            <a:xfrm>
              <a:off x="4138184" y="930105"/>
              <a:ext cx="3868174" cy="3755764"/>
              <a:chOff x="4138184" y="930105"/>
              <a:chExt cx="3868174" cy="3755764"/>
            </a:xfrm>
          </p:grpSpPr>
          <p:sp>
            <p:nvSpPr>
              <p:cNvPr id="470" name="Google Shape;470;p6"/>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5"/>
        <p:cNvGrpSpPr/>
        <p:nvPr/>
      </p:nvGrpSpPr>
      <p:grpSpPr>
        <a:xfrm>
          <a:off x="0" y="0"/>
          <a:ext cx="0" cy="0"/>
          <a:chOff x="0" y="0"/>
          <a:chExt cx="0" cy="0"/>
        </a:xfrm>
      </p:grpSpPr>
      <p:pic>
        <p:nvPicPr>
          <p:cNvPr id="606" name="Google Shape;606;p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07" name="Google Shape;607;p7"/>
          <p:cNvSpPr txBox="1">
            <a:spLocks noGrp="1"/>
          </p:cNvSpPr>
          <p:nvPr>
            <p:ph type="title"/>
          </p:nvPr>
        </p:nvSpPr>
        <p:spPr>
          <a:xfrm>
            <a:off x="720000" y="445025"/>
            <a:ext cx="425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8" name="Google Shape;608;p7"/>
          <p:cNvSpPr txBox="1">
            <a:spLocks noGrp="1"/>
          </p:cNvSpPr>
          <p:nvPr>
            <p:ph type="subTitle" idx="1"/>
          </p:nvPr>
        </p:nvSpPr>
        <p:spPr>
          <a:xfrm>
            <a:off x="720000" y="1703875"/>
            <a:ext cx="4294800" cy="20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Lexend Deca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609" name="Google Shape;609;p7"/>
          <p:cNvSpPr/>
          <p:nvPr/>
        </p:nvSpPr>
        <p:spPr>
          <a:xfrm>
            <a:off x="-152400" y="-180975"/>
            <a:ext cx="5124450" cy="1809750"/>
          </a:xfrm>
          <a:custGeom>
            <a:avLst/>
            <a:gdLst/>
            <a:ahLst/>
            <a:cxnLst/>
            <a:rect l="l" t="t" r="r" b="b"/>
            <a:pathLst>
              <a:path w="204978" h="72390" extrusionOk="0">
                <a:moveTo>
                  <a:pt x="0" y="72390"/>
                </a:moveTo>
                <a:cubicBezTo>
                  <a:pt x="10727" y="65238"/>
                  <a:pt x="20272" y="50227"/>
                  <a:pt x="17145" y="37719"/>
                </a:cubicBezTo>
                <a:cubicBezTo>
                  <a:pt x="16463" y="34992"/>
                  <a:pt x="11132" y="33064"/>
                  <a:pt x="9144" y="35052"/>
                </a:cubicBezTo>
                <a:cubicBezTo>
                  <a:pt x="7312" y="36884"/>
                  <a:pt x="8128" y="42164"/>
                  <a:pt x="10668" y="42672"/>
                </a:cubicBezTo>
                <a:cubicBezTo>
                  <a:pt x="14626" y="43464"/>
                  <a:pt x="18951" y="41965"/>
                  <a:pt x="22479" y="40005"/>
                </a:cubicBezTo>
                <a:cubicBezTo>
                  <a:pt x="31748" y="34856"/>
                  <a:pt x="35974" y="22465"/>
                  <a:pt x="45720" y="18288"/>
                </a:cubicBezTo>
                <a:cubicBezTo>
                  <a:pt x="59507" y="12379"/>
                  <a:pt x="75794" y="18243"/>
                  <a:pt x="90678" y="16383"/>
                </a:cubicBezTo>
                <a:cubicBezTo>
                  <a:pt x="97655" y="15511"/>
                  <a:pt x="103555" y="10300"/>
                  <a:pt x="110490" y="9144"/>
                </a:cubicBezTo>
                <a:cubicBezTo>
                  <a:pt x="125053" y="6717"/>
                  <a:pt x="139579" y="14569"/>
                  <a:pt x="154305" y="15621"/>
                </a:cubicBezTo>
                <a:cubicBezTo>
                  <a:pt x="165460" y="16418"/>
                  <a:pt x="176081" y="10394"/>
                  <a:pt x="186690" y="6858"/>
                </a:cubicBezTo>
                <a:cubicBezTo>
                  <a:pt x="192866" y="4799"/>
                  <a:pt x="199561" y="3611"/>
                  <a:pt x="204978" y="0"/>
                </a:cubicBezTo>
              </a:path>
            </a:pathLst>
          </a:custGeom>
          <a:noFill/>
          <a:ln w="19050" cap="flat" cmpd="sng">
            <a:solidFill>
              <a:schemeClr val="accent5"/>
            </a:solidFill>
            <a:prstDash val="dash"/>
            <a:round/>
            <a:headEnd type="none" w="med" len="med"/>
            <a:tailEnd type="none" w="med" len="med"/>
          </a:ln>
        </p:spPr>
      </p:sp>
      <p:pic>
        <p:nvPicPr>
          <p:cNvPr id="610" name="Google Shape;610;p7"/>
          <p:cNvPicPr preferRelativeResize="0"/>
          <p:nvPr/>
        </p:nvPicPr>
        <p:blipFill>
          <a:blip r:embed="rId3">
            <a:alphaModFix/>
          </a:blip>
          <a:stretch>
            <a:fillRect/>
          </a:stretch>
        </p:blipFill>
        <p:spPr>
          <a:xfrm>
            <a:off x="6306701" y="975443"/>
            <a:ext cx="5295900" cy="2453980"/>
          </a:xfrm>
          <a:prstGeom prst="rect">
            <a:avLst/>
          </a:prstGeom>
          <a:noFill/>
          <a:ln>
            <a:noFill/>
          </a:ln>
        </p:spPr>
      </p:pic>
      <p:pic>
        <p:nvPicPr>
          <p:cNvPr id="611" name="Google Shape;611;p7"/>
          <p:cNvPicPr preferRelativeResize="0"/>
          <p:nvPr/>
        </p:nvPicPr>
        <p:blipFill rotWithShape="1">
          <a:blip r:embed="rId4">
            <a:alphaModFix/>
          </a:blip>
          <a:srcRect t="14074"/>
          <a:stretch/>
        </p:blipFill>
        <p:spPr>
          <a:xfrm>
            <a:off x="-523875" y="3748649"/>
            <a:ext cx="5295899" cy="2453975"/>
          </a:xfrm>
          <a:prstGeom prst="rect">
            <a:avLst/>
          </a:prstGeom>
          <a:noFill/>
          <a:ln>
            <a:noFill/>
          </a:ln>
        </p:spPr>
      </p:pic>
      <p:pic>
        <p:nvPicPr>
          <p:cNvPr id="612" name="Google Shape;612;p7"/>
          <p:cNvPicPr preferRelativeResize="0"/>
          <p:nvPr/>
        </p:nvPicPr>
        <p:blipFill>
          <a:blip r:embed="rId5">
            <a:alphaModFix/>
          </a:blip>
          <a:stretch>
            <a:fillRect/>
          </a:stretch>
        </p:blipFill>
        <p:spPr>
          <a:xfrm>
            <a:off x="4229101" y="-472240"/>
            <a:ext cx="5295898" cy="2407246"/>
          </a:xfrm>
          <a:prstGeom prst="rect">
            <a:avLst/>
          </a:prstGeom>
          <a:noFill/>
          <a:ln>
            <a:noFill/>
          </a:ln>
        </p:spPr>
      </p:pic>
      <p:pic>
        <p:nvPicPr>
          <p:cNvPr id="613" name="Google Shape;613;p7"/>
          <p:cNvPicPr preferRelativeResize="0"/>
          <p:nvPr/>
        </p:nvPicPr>
        <p:blipFill>
          <a:blip r:embed="rId6">
            <a:alphaModFix/>
          </a:blip>
          <a:stretch>
            <a:fillRect/>
          </a:stretch>
        </p:blipFill>
        <p:spPr>
          <a:xfrm>
            <a:off x="5087501" y="3346591"/>
            <a:ext cx="5295899" cy="237338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2"/>
        <p:cNvGrpSpPr/>
        <p:nvPr/>
      </p:nvGrpSpPr>
      <p:grpSpPr>
        <a:xfrm>
          <a:off x="0" y="0"/>
          <a:ext cx="0" cy="0"/>
          <a:chOff x="0" y="0"/>
          <a:chExt cx="0" cy="0"/>
        </a:xfrm>
      </p:grpSpPr>
      <p:pic>
        <p:nvPicPr>
          <p:cNvPr id="623" name="Google Shape;623;p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24" name="Google Shape;624;p9"/>
          <p:cNvSpPr txBox="1">
            <a:spLocks noGrp="1"/>
          </p:cNvSpPr>
          <p:nvPr>
            <p:ph type="title"/>
          </p:nvPr>
        </p:nvSpPr>
        <p:spPr>
          <a:xfrm>
            <a:off x="1819275" y="1525475"/>
            <a:ext cx="5505600" cy="102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b="0">
                <a:solidFill>
                  <a:srgbClr val="13394F"/>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25" name="Google Shape;625;p9"/>
          <p:cNvSpPr txBox="1">
            <a:spLocks noGrp="1"/>
          </p:cNvSpPr>
          <p:nvPr>
            <p:ph type="subTitle" idx="1"/>
          </p:nvPr>
        </p:nvSpPr>
        <p:spPr>
          <a:xfrm>
            <a:off x="1819275" y="2429425"/>
            <a:ext cx="55056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626" name="Google Shape;626;p9"/>
          <p:cNvPicPr preferRelativeResize="0"/>
          <p:nvPr/>
        </p:nvPicPr>
        <p:blipFill rotWithShape="1">
          <a:blip r:embed="rId3">
            <a:alphaModFix/>
          </a:blip>
          <a:srcRect l="6117" t="15316" r="6109" b="15316"/>
          <a:stretch/>
        </p:blipFill>
        <p:spPr>
          <a:xfrm>
            <a:off x="-1800225" y="-335225"/>
            <a:ext cx="4648202" cy="1702300"/>
          </a:xfrm>
          <a:prstGeom prst="rect">
            <a:avLst/>
          </a:prstGeom>
          <a:noFill/>
          <a:ln>
            <a:noFill/>
          </a:ln>
        </p:spPr>
      </p:pic>
      <p:pic>
        <p:nvPicPr>
          <p:cNvPr id="627" name="Google Shape;627;p9"/>
          <p:cNvPicPr preferRelativeResize="0"/>
          <p:nvPr/>
        </p:nvPicPr>
        <p:blipFill rotWithShape="1">
          <a:blip r:embed="rId4">
            <a:alphaModFix/>
          </a:blip>
          <a:srcRect t="21078" b="21078"/>
          <a:stretch/>
        </p:blipFill>
        <p:spPr>
          <a:xfrm>
            <a:off x="5725675" y="17823"/>
            <a:ext cx="5295899" cy="1372825"/>
          </a:xfrm>
          <a:prstGeom prst="rect">
            <a:avLst/>
          </a:prstGeom>
          <a:noFill/>
          <a:ln>
            <a:noFill/>
          </a:ln>
        </p:spPr>
      </p:pic>
      <p:pic>
        <p:nvPicPr>
          <p:cNvPr id="628" name="Google Shape;628;p9"/>
          <p:cNvPicPr preferRelativeResize="0"/>
          <p:nvPr/>
        </p:nvPicPr>
        <p:blipFill rotWithShape="1">
          <a:blip r:embed="rId5">
            <a:alphaModFix/>
          </a:blip>
          <a:srcRect l="6657" t="13668" r="6649" b="13668"/>
          <a:stretch/>
        </p:blipFill>
        <p:spPr>
          <a:xfrm>
            <a:off x="-1171575" y="3914775"/>
            <a:ext cx="4591052" cy="2075225"/>
          </a:xfrm>
          <a:prstGeom prst="rect">
            <a:avLst/>
          </a:prstGeom>
          <a:noFill/>
          <a:ln>
            <a:noFill/>
          </a:ln>
        </p:spPr>
      </p:pic>
      <p:sp>
        <p:nvSpPr>
          <p:cNvPr id="629" name="Google Shape;629;p9"/>
          <p:cNvSpPr/>
          <p:nvPr/>
        </p:nvSpPr>
        <p:spPr>
          <a:xfrm>
            <a:off x="1438275" y="-314325"/>
            <a:ext cx="5991225" cy="1042900"/>
          </a:xfrm>
          <a:custGeom>
            <a:avLst/>
            <a:gdLst/>
            <a:ahLst/>
            <a:cxnLst/>
            <a:rect l="l" t="t" r="r" b="b"/>
            <a:pathLst>
              <a:path w="239649" h="41716" extrusionOk="0">
                <a:moveTo>
                  <a:pt x="239649" y="36195"/>
                </a:moveTo>
                <a:cubicBezTo>
                  <a:pt x="232562" y="26746"/>
                  <a:pt x="217552" y="25908"/>
                  <a:pt x="205740" y="25908"/>
                </a:cubicBezTo>
                <a:cubicBezTo>
                  <a:pt x="197658" y="25908"/>
                  <a:pt x="187452" y="23622"/>
                  <a:pt x="181737" y="29337"/>
                </a:cubicBezTo>
                <a:cubicBezTo>
                  <a:pt x="176235" y="34839"/>
                  <a:pt x="198689" y="46296"/>
                  <a:pt x="202692" y="39624"/>
                </a:cubicBezTo>
                <a:cubicBezTo>
                  <a:pt x="208103" y="30606"/>
                  <a:pt x="189862" y="19775"/>
                  <a:pt x="179451" y="18288"/>
                </a:cubicBezTo>
                <a:cubicBezTo>
                  <a:pt x="163286" y="15979"/>
                  <a:pt x="148219" y="28040"/>
                  <a:pt x="132207" y="31242"/>
                </a:cubicBezTo>
                <a:cubicBezTo>
                  <a:pt x="105805" y="36522"/>
                  <a:pt x="77691" y="37971"/>
                  <a:pt x="51435" y="32004"/>
                </a:cubicBezTo>
                <a:cubicBezTo>
                  <a:pt x="31744" y="27529"/>
                  <a:pt x="15513" y="12927"/>
                  <a:pt x="0" y="0"/>
                </a:cubicBezTo>
              </a:path>
            </a:pathLst>
          </a:custGeom>
          <a:noFill/>
          <a:ln w="19050" cap="flat" cmpd="sng">
            <a:solidFill>
              <a:schemeClr val="accent5"/>
            </a:solidFill>
            <a:prstDash val="dash"/>
            <a:round/>
            <a:headEnd type="none" w="med" len="med"/>
            <a:tailEnd type="none" w="med" len="med"/>
          </a:ln>
        </p:spPr>
      </p:sp>
      <p:pic>
        <p:nvPicPr>
          <p:cNvPr id="630" name="Google Shape;630;p9"/>
          <p:cNvPicPr preferRelativeResize="0"/>
          <p:nvPr/>
        </p:nvPicPr>
        <p:blipFill rotWithShape="1">
          <a:blip r:embed="rId6">
            <a:alphaModFix/>
          </a:blip>
          <a:srcRect t="12836" b="12836"/>
          <a:stretch/>
        </p:blipFill>
        <p:spPr>
          <a:xfrm>
            <a:off x="5954275" y="3476624"/>
            <a:ext cx="5295902" cy="1702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1"/>
        <p:cNvGrpSpPr/>
        <p:nvPr/>
      </p:nvGrpSpPr>
      <p:grpSpPr>
        <a:xfrm>
          <a:off x="0" y="0"/>
          <a:ext cx="0" cy="0"/>
          <a:chOff x="0" y="0"/>
          <a:chExt cx="0" cy="0"/>
        </a:xfrm>
      </p:grpSpPr>
      <p:pic>
        <p:nvPicPr>
          <p:cNvPr id="642" name="Google Shape;642;p1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43" name="Google Shape;643;p13"/>
          <p:cNvSpPr txBox="1">
            <a:spLocks noGrp="1"/>
          </p:cNvSpPr>
          <p:nvPr>
            <p:ph type="title"/>
          </p:nvPr>
        </p:nvSpPr>
        <p:spPr>
          <a:xfrm>
            <a:off x="1714500" y="445025"/>
            <a:ext cx="571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4" name="Google Shape;644;p13"/>
          <p:cNvSpPr txBox="1">
            <a:spLocks noGrp="1"/>
          </p:cNvSpPr>
          <p:nvPr>
            <p:ph type="subTitle" idx="1"/>
          </p:nvPr>
        </p:nvSpPr>
        <p:spPr>
          <a:xfrm>
            <a:off x="7199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5" name="Google Shape;645;p13"/>
          <p:cNvSpPr txBox="1">
            <a:spLocks noGrp="1"/>
          </p:cNvSpPr>
          <p:nvPr>
            <p:ph type="subTitle" idx="2"/>
          </p:nvPr>
        </p:nvSpPr>
        <p:spPr>
          <a:xfrm>
            <a:off x="3419250"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6" name="Google Shape;646;p13"/>
          <p:cNvSpPr txBox="1">
            <a:spLocks noGrp="1"/>
          </p:cNvSpPr>
          <p:nvPr>
            <p:ph type="subTitle" idx="3"/>
          </p:nvPr>
        </p:nvSpPr>
        <p:spPr>
          <a:xfrm>
            <a:off x="719976" y="3931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7" name="Google Shape;647;p13"/>
          <p:cNvSpPr txBox="1">
            <a:spLocks noGrp="1"/>
          </p:cNvSpPr>
          <p:nvPr>
            <p:ph type="subTitle" idx="4"/>
          </p:nvPr>
        </p:nvSpPr>
        <p:spPr>
          <a:xfrm>
            <a:off x="3419250" y="3931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8" name="Google Shape;648;p13"/>
          <p:cNvSpPr txBox="1">
            <a:spLocks noGrp="1"/>
          </p:cNvSpPr>
          <p:nvPr>
            <p:ph type="subTitle" idx="5"/>
          </p:nvPr>
        </p:nvSpPr>
        <p:spPr>
          <a:xfrm>
            <a:off x="61185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9" name="Google Shape;649;p13"/>
          <p:cNvSpPr txBox="1">
            <a:spLocks noGrp="1"/>
          </p:cNvSpPr>
          <p:nvPr>
            <p:ph type="subTitle" idx="6"/>
          </p:nvPr>
        </p:nvSpPr>
        <p:spPr>
          <a:xfrm>
            <a:off x="6118524" y="3931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0" name="Google Shape;650;p13"/>
          <p:cNvSpPr txBox="1">
            <a:spLocks noGrp="1"/>
          </p:cNvSpPr>
          <p:nvPr>
            <p:ph type="title" idx="7" hasCustomPrompt="1"/>
          </p:nvPr>
        </p:nvSpPr>
        <p:spPr>
          <a:xfrm>
            <a:off x="1505376" y="1295873"/>
            <a:ext cx="734700" cy="572700"/>
          </a:xfrm>
          <a:prstGeom prst="rect">
            <a:avLst/>
          </a:prstGeom>
          <a:solidFill>
            <a:srgbClr val="FFFFFF">
              <a:alpha val="3459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1" name="Google Shape;651;p13"/>
          <p:cNvSpPr txBox="1">
            <a:spLocks noGrp="1"/>
          </p:cNvSpPr>
          <p:nvPr>
            <p:ph type="title" idx="8" hasCustomPrompt="1"/>
          </p:nvPr>
        </p:nvSpPr>
        <p:spPr>
          <a:xfrm>
            <a:off x="1505376" y="2957902"/>
            <a:ext cx="734700" cy="572700"/>
          </a:xfrm>
          <a:prstGeom prst="rect">
            <a:avLst/>
          </a:prstGeom>
          <a:solidFill>
            <a:srgbClr val="FFFFFF">
              <a:alpha val="3459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2" name="Google Shape;652;p13"/>
          <p:cNvSpPr txBox="1">
            <a:spLocks noGrp="1"/>
          </p:cNvSpPr>
          <p:nvPr>
            <p:ph type="title" idx="9" hasCustomPrompt="1"/>
          </p:nvPr>
        </p:nvSpPr>
        <p:spPr>
          <a:xfrm>
            <a:off x="4204650" y="1295873"/>
            <a:ext cx="734700" cy="572700"/>
          </a:xfrm>
          <a:prstGeom prst="rect">
            <a:avLst/>
          </a:prstGeom>
          <a:solidFill>
            <a:srgbClr val="FFFFFF">
              <a:alpha val="3459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3" name="Google Shape;653;p13"/>
          <p:cNvSpPr txBox="1">
            <a:spLocks noGrp="1"/>
          </p:cNvSpPr>
          <p:nvPr>
            <p:ph type="title" idx="13" hasCustomPrompt="1"/>
          </p:nvPr>
        </p:nvSpPr>
        <p:spPr>
          <a:xfrm>
            <a:off x="4204650" y="2957902"/>
            <a:ext cx="734700" cy="572700"/>
          </a:xfrm>
          <a:prstGeom prst="rect">
            <a:avLst/>
          </a:prstGeom>
          <a:solidFill>
            <a:srgbClr val="FFFFFF">
              <a:alpha val="3459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4" name="Google Shape;654;p13"/>
          <p:cNvSpPr txBox="1">
            <a:spLocks noGrp="1"/>
          </p:cNvSpPr>
          <p:nvPr>
            <p:ph type="title" idx="14" hasCustomPrompt="1"/>
          </p:nvPr>
        </p:nvSpPr>
        <p:spPr>
          <a:xfrm>
            <a:off x="6903950" y="1295873"/>
            <a:ext cx="734700" cy="572700"/>
          </a:xfrm>
          <a:prstGeom prst="rect">
            <a:avLst/>
          </a:prstGeom>
          <a:solidFill>
            <a:srgbClr val="FFFFFF">
              <a:alpha val="3459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5" name="Google Shape;655;p13"/>
          <p:cNvSpPr txBox="1">
            <a:spLocks noGrp="1"/>
          </p:cNvSpPr>
          <p:nvPr>
            <p:ph type="title" idx="15" hasCustomPrompt="1"/>
          </p:nvPr>
        </p:nvSpPr>
        <p:spPr>
          <a:xfrm>
            <a:off x="6903950" y="2957902"/>
            <a:ext cx="734700" cy="572700"/>
          </a:xfrm>
          <a:prstGeom prst="rect">
            <a:avLst/>
          </a:prstGeom>
          <a:solidFill>
            <a:srgbClr val="FFFFFF">
              <a:alpha val="3459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6" name="Google Shape;656;p13"/>
          <p:cNvSpPr txBox="1">
            <a:spLocks noGrp="1"/>
          </p:cNvSpPr>
          <p:nvPr>
            <p:ph type="subTitle" idx="16"/>
          </p:nvPr>
        </p:nvSpPr>
        <p:spPr>
          <a:xfrm>
            <a:off x="719976" y="1980375"/>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7" name="Google Shape;657;p13"/>
          <p:cNvSpPr txBox="1">
            <a:spLocks noGrp="1"/>
          </p:cNvSpPr>
          <p:nvPr>
            <p:ph type="subTitle" idx="17"/>
          </p:nvPr>
        </p:nvSpPr>
        <p:spPr>
          <a:xfrm>
            <a:off x="3419250" y="1980375"/>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8" name="Google Shape;658;p13"/>
          <p:cNvSpPr txBox="1">
            <a:spLocks noGrp="1"/>
          </p:cNvSpPr>
          <p:nvPr>
            <p:ph type="subTitle" idx="18"/>
          </p:nvPr>
        </p:nvSpPr>
        <p:spPr>
          <a:xfrm>
            <a:off x="6118524" y="1980375"/>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9" name="Google Shape;659;p13"/>
          <p:cNvSpPr txBox="1">
            <a:spLocks noGrp="1"/>
          </p:cNvSpPr>
          <p:nvPr>
            <p:ph type="subTitle" idx="19"/>
          </p:nvPr>
        </p:nvSpPr>
        <p:spPr>
          <a:xfrm>
            <a:off x="719976" y="3642450"/>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60" name="Google Shape;660;p13"/>
          <p:cNvSpPr txBox="1">
            <a:spLocks noGrp="1"/>
          </p:cNvSpPr>
          <p:nvPr>
            <p:ph type="subTitle" idx="20"/>
          </p:nvPr>
        </p:nvSpPr>
        <p:spPr>
          <a:xfrm>
            <a:off x="3419250" y="3642450"/>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61" name="Google Shape;661;p13"/>
          <p:cNvSpPr txBox="1">
            <a:spLocks noGrp="1"/>
          </p:cNvSpPr>
          <p:nvPr>
            <p:ph type="subTitle" idx="21"/>
          </p:nvPr>
        </p:nvSpPr>
        <p:spPr>
          <a:xfrm>
            <a:off x="6118524" y="3642450"/>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662" name="Google Shape;662;p13"/>
          <p:cNvPicPr preferRelativeResize="0"/>
          <p:nvPr/>
        </p:nvPicPr>
        <p:blipFill>
          <a:blip r:embed="rId3">
            <a:alphaModFix/>
          </a:blip>
          <a:stretch>
            <a:fillRect/>
          </a:stretch>
        </p:blipFill>
        <p:spPr>
          <a:xfrm>
            <a:off x="6448426" y="3960743"/>
            <a:ext cx="5295900" cy="2453980"/>
          </a:xfrm>
          <a:prstGeom prst="rect">
            <a:avLst/>
          </a:prstGeom>
          <a:noFill/>
          <a:ln>
            <a:noFill/>
          </a:ln>
        </p:spPr>
      </p:pic>
      <p:pic>
        <p:nvPicPr>
          <p:cNvPr id="663" name="Google Shape;663;p13"/>
          <p:cNvPicPr preferRelativeResize="0"/>
          <p:nvPr/>
        </p:nvPicPr>
        <p:blipFill>
          <a:blip r:embed="rId4">
            <a:alphaModFix/>
          </a:blip>
          <a:stretch>
            <a:fillRect/>
          </a:stretch>
        </p:blipFill>
        <p:spPr>
          <a:xfrm>
            <a:off x="-2524074" y="3844002"/>
            <a:ext cx="5295899" cy="2586313"/>
          </a:xfrm>
          <a:prstGeom prst="rect">
            <a:avLst/>
          </a:prstGeom>
          <a:noFill/>
          <a:ln>
            <a:noFill/>
          </a:ln>
        </p:spPr>
      </p:pic>
      <p:pic>
        <p:nvPicPr>
          <p:cNvPr id="664" name="Google Shape;664;p13"/>
          <p:cNvPicPr preferRelativeResize="0"/>
          <p:nvPr/>
        </p:nvPicPr>
        <p:blipFill>
          <a:blip r:embed="rId5">
            <a:alphaModFix/>
          </a:blip>
          <a:stretch>
            <a:fillRect/>
          </a:stretch>
        </p:blipFill>
        <p:spPr>
          <a:xfrm>
            <a:off x="-2463474" y="-985091"/>
            <a:ext cx="5295901" cy="2366198"/>
          </a:xfrm>
          <a:prstGeom prst="rect">
            <a:avLst/>
          </a:prstGeom>
          <a:noFill/>
          <a:ln>
            <a:noFill/>
          </a:ln>
        </p:spPr>
      </p:pic>
      <p:sp>
        <p:nvSpPr>
          <p:cNvPr id="665" name="Google Shape;665;p13"/>
          <p:cNvSpPr/>
          <p:nvPr/>
        </p:nvSpPr>
        <p:spPr>
          <a:xfrm>
            <a:off x="8677275" y="790575"/>
            <a:ext cx="407400" cy="4533900"/>
          </a:xfrm>
          <a:custGeom>
            <a:avLst/>
            <a:gdLst/>
            <a:ahLst/>
            <a:cxnLst/>
            <a:rect l="l" t="t" r="r" b="b"/>
            <a:pathLst>
              <a:path w="16296" h="181356" extrusionOk="0">
                <a:moveTo>
                  <a:pt x="8001" y="0"/>
                </a:moveTo>
                <a:cubicBezTo>
                  <a:pt x="12330" y="1732"/>
                  <a:pt x="15773" y="7620"/>
                  <a:pt x="14859" y="12192"/>
                </a:cubicBezTo>
                <a:cubicBezTo>
                  <a:pt x="12416" y="24407"/>
                  <a:pt x="0" y="34025"/>
                  <a:pt x="0" y="46482"/>
                </a:cubicBezTo>
                <a:cubicBezTo>
                  <a:pt x="0" y="57848"/>
                  <a:pt x="2153" y="69882"/>
                  <a:pt x="8001" y="79629"/>
                </a:cubicBezTo>
                <a:cubicBezTo>
                  <a:pt x="12278" y="86758"/>
                  <a:pt x="17178" y="95021"/>
                  <a:pt x="16002" y="103251"/>
                </a:cubicBezTo>
                <a:cubicBezTo>
                  <a:pt x="14881" y="111095"/>
                  <a:pt x="10783" y="118262"/>
                  <a:pt x="7239" y="125349"/>
                </a:cubicBezTo>
                <a:cubicBezTo>
                  <a:pt x="1814" y="136200"/>
                  <a:pt x="762" y="149031"/>
                  <a:pt x="762" y="161163"/>
                </a:cubicBezTo>
                <a:cubicBezTo>
                  <a:pt x="762" y="167924"/>
                  <a:pt x="-357" y="175309"/>
                  <a:pt x="2667" y="181356"/>
                </a:cubicBezTo>
              </a:path>
            </a:pathLst>
          </a:custGeom>
          <a:noFill/>
          <a:ln w="19050" cap="flat" cmpd="sng">
            <a:solidFill>
              <a:schemeClr val="accent5"/>
            </a:solidFill>
            <a:prstDash val="dash"/>
            <a:round/>
            <a:headEnd type="none" w="med" len="med"/>
            <a:tailEnd type="none" w="med" len="med"/>
          </a:ln>
        </p:spPr>
      </p:sp>
      <p:sp>
        <p:nvSpPr>
          <p:cNvPr id="666" name="Google Shape;666;p13"/>
          <p:cNvSpPr/>
          <p:nvPr/>
        </p:nvSpPr>
        <p:spPr>
          <a:xfrm>
            <a:off x="-781050" y="-247650"/>
            <a:ext cx="3114675" cy="3295650"/>
          </a:xfrm>
          <a:custGeom>
            <a:avLst/>
            <a:gdLst/>
            <a:ahLst/>
            <a:cxnLst/>
            <a:rect l="l" t="t" r="r" b="b"/>
            <a:pathLst>
              <a:path w="124587" h="131826" extrusionOk="0">
                <a:moveTo>
                  <a:pt x="124587" y="762"/>
                </a:moveTo>
                <a:cubicBezTo>
                  <a:pt x="109157" y="13106"/>
                  <a:pt x="88341" y="20193"/>
                  <a:pt x="68580" y="20193"/>
                </a:cubicBezTo>
                <a:cubicBezTo>
                  <a:pt x="64845" y="20193"/>
                  <a:pt x="60823" y="17184"/>
                  <a:pt x="59436" y="13716"/>
                </a:cubicBezTo>
                <a:cubicBezTo>
                  <a:pt x="57558" y="9021"/>
                  <a:pt x="60857" y="0"/>
                  <a:pt x="65913" y="0"/>
                </a:cubicBezTo>
                <a:cubicBezTo>
                  <a:pt x="67996" y="0"/>
                  <a:pt x="69381" y="2898"/>
                  <a:pt x="69723" y="4953"/>
                </a:cubicBezTo>
                <a:cubicBezTo>
                  <a:pt x="70934" y="12219"/>
                  <a:pt x="60235" y="16353"/>
                  <a:pt x="54483" y="20955"/>
                </a:cubicBezTo>
                <a:cubicBezTo>
                  <a:pt x="47152" y="26820"/>
                  <a:pt x="43084" y="36346"/>
                  <a:pt x="40386" y="45339"/>
                </a:cubicBezTo>
                <a:cubicBezTo>
                  <a:pt x="35817" y="60568"/>
                  <a:pt x="48816" y="78145"/>
                  <a:pt x="43053" y="92964"/>
                </a:cubicBezTo>
                <a:cubicBezTo>
                  <a:pt x="36046" y="110982"/>
                  <a:pt x="15096" y="119749"/>
                  <a:pt x="0" y="131826"/>
                </a:cubicBezTo>
              </a:path>
            </a:pathLst>
          </a:custGeom>
          <a:noFill/>
          <a:ln w="19050" cap="flat" cmpd="sng">
            <a:solidFill>
              <a:schemeClr val="accent5"/>
            </a:solidFill>
            <a:prstDash val="dash"/>
            <a:round/>
            <a:headEnd type="none" w="med" len="med"/>
            <a:tailEnd type="none" w="med" len="med"/>
          </a:ln>
        </p:spPr>
      </p:sp>
      <p:grpSp>
        <p:nvGrpSpPr>
          <p:cNvPr id="667" name="Google Shape;667;p13"/>
          <p:cNvGrpSpPr/>
          <p:nvPr/>
        </p:nvGrpSpPr>
        <p:grpSpPr>
          <a:xfrm rot="-7874487">
            <a:off x="7445949" y="-249506"/>
            <a:ext cx="1580608" cy="1422013"/>
            <a:chOff x="3831720" y="930105"/>
            <a:chExt cx="4174638" cy="3755764"/>
          </a:xfrm>
        </p:grpSpPr>
        <p:sp>
          <p:nvSpPr>
            <p:cNvPr id="668" name="Google Shape;668;p13"/>
            <p:cNvSpPr/>
            <p:nvPr/>
          </p:nvSpPr>
          <p:spPr>
            <a:xfrm>
              <a:off x="3831720" y="1171461"/>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13"/>
            <p:cNvGrpSpPr/>
            <p:nvPr/>
          </p:nvGrpSpPr>
          <p:grpSpPr>
            <a:xfrm>
              <a:off x="4138184" y="930105"/>
              <a:ext cx="3868174" cy="3755764"/>
              <a:chOff x="4138184" y="930105"/>
              <a:chExt cx="3868174" cy="3755764"/>
            </a:xfrm>
          </p:grpSpPr>
          <p:sp>
            <p:nvSpPr>
              <p:cNvPr id="670" name="Google Shape;670;p13"/>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3"/>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3"/>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49"/>
        <p:cNvGrpSpPr/>
        <p:nvPr/>
      </p:nvGrpSpPr>
      <p:grpSpPr>
        <a:xfrm>
          <a:off x="0" y="0"/>
          <a:ext cx="0" cy="0"/>
          <a:chOff x="0" y="0"/>
          <a:chExt cx="0" cy="0"/>
        </a:xfrm>
      </p:grpSpPr>
      <p:pic>
        <p:nvPicPr>
          <p:cNvPr id="1250" name="Google Shape;1250;p1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251" name="Google Shape;1251;p18"/>
          <p:cNvSpPr txBox="1">
            <a:spLocks noGrp="1"/>
          </p:cNvSpPr>
          <p:nvPr>
            <p:ph type="title"/>
          </p:nvPr>
        </p:nvSpPr>
        <p:spPr>
          <a:xfrm>
            <a:off x="720000" y="1251300"/>
            <a:ext cx="30804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2" name="Google Shape;1252;p18"/>
          <p:cNvSpPr txBox="1">
            <a:spLocks noGrp="1"/>
          </p:cNvSpPr>
          <p:nvPr>
            <p:ph type="subTitle" idx="1"/>
          </p:nvPr>
        </p:nvSpPr>
        <p:spPr>
          <a:xfrm>
            <a:off x="720000" y="2883275"/>
            <a:ext cx="3080400" cy="100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3" name="Google Shape;1253;p18"/>
          <p:cNvSpPr>
            <a:spLocks noGrp="1"/>
          </p:cNvSpPr>
          <p:nvPr>
            <p:ph type="pic" idx="2"/>
          </p:nvPr>
        </p:nvSpPr>
        <p:spPr>
          <a:xfrm>
            <a:off x="5086350" y="888025"/>
            <a:ext cx="3344400" cy="3367500"/>
          </a:xfrm>
          <a:prstGeom prst="rect">
            <a:avLst/>
          </a:prstGeom>
          <a:noFill/>
          <a:ln>
            <a:noFill/>
          </a:ln>
        </p:spPr>
      </p:sp>
      <p:pic>
        <p:nvPicPr>
          <p:cNvPr id="1254" name="Google Shape;1254;p18"/>
          <p:cNvPicPr preferRelativeResize="0"/>
          <p:nvPr/>
        </p:nvPicPr>
        <p:blipFill>
          <a:blip r:embed="rId3">
            <a:alphaModFix/>
          </a:blip>
          <a:stretch>
            <a:fillRect/>
          </a:stretch>
        </p:blipFill>
        <p:spPr>
          <a:xfrm>
            <a:off x="5753101" y="-770407"/>
            <a:ext cx="5295900" cy="2453980"/>
          </a:xfrm>
          <a:prstGeom prst="rect">
            <a:avLst/>
          </a:prstGeom>
          <a:noFill/>
          <a:ln>
            <a:noFill/>
          </a:ln>
        </p:spPr>
      </p:pic>
      <p:pic>
        <p:nvPicPr>
          <p:cNvPr id="1255" name="Google Shape;1255;p18"/>
          <p:cNvPicPr preferRelativeResize="0"/>
          <p:nvPr/>
        </p:nvPicPr>
        <p:blipFill>
          <a:blip r:embed="rId4">
            <a:alphaModFix/>
          </a:blip>
          <a:stretch>
            <a:fillRect/>
          </a:stretch>
        </p:blipFill>
        <p:spPr>
          <a:xfrm>
            <a:off x="2133601" y="-1064165"/>
            <a:ext cx="5295898" cy="2407246"/>
          </a:xfrm>
          <a:prstGeom prst="rect">
            <a:avLst/>
          </a:prstGeom>
          <a:noFill/>
          <a:ln>
            <a:noFill/>
          </a:ln>
        </p:spPr>
      </p:pic>
      <p:pic>
        <p:nvPicPr>
          <p:cNvPr id="1256" name="Google Shape;1256;p18"/>
          <p:cNvPicPr preferRelativeResize="0"/>
          <p:nvPr/>
        </p:nvPicPr>
        <p:blipFill>
          <a:blip r:embed="rId5">
            <a:alphaModFix/>
          </a:blip>
          <a:stretch>
            <a:fillRect/>
          </a:stretch>
        </p:blipFill>
        <p:spPr>
          <a:xfrm>
            <a:off x="3248026" y="3686159"/>
            <a:ext cx="5295901" cy="2366198"/>
          </a:xfrm>
          <a:prstGeom prst="rect">
            <a:avLst/>
          </a:prstGeom>
          <a:noFill/>
          <a:ln>
            <a:noFill/>
          </a:ln>
        </p:spPr>
      </p:pic>
      <p:pic>
        <p:nvPicPr>
          <p:cNvPr id="1257" name="Google Shape;1257;p18"/>
          <p:cNvPicPr preferRelativeResize="0"/>
          <p:nvPr/>
        </p:nvPicPr>
        <p:blipFill>
          <a:blip r:embed="rId6">
            <a:alphaModFix/>
          </a:blip>
          <a:stretch>
            <a:fillRect/>
          </a:stretch>
        </p:blipFill>
        <p:spPr>
          <a:xfrm>
            <a:off x="-1571699" y="3752109"/>
            <a:ext cx="5295899" cy="2286248"/>
          </a:xfrm>
          <a:prstGeom prst="rect">
            <a:avLst/>
          </a:prstGeom>
          <a:noFill/>
          <a:ln>
            <a:noFill/>
          </a:ln>
        </p:spPr>
      </p:pic>
      <p:sp>
        <p:nvSpPr>
          <p:cNvPr id="1258" name="Google Shape;1258;p18"/>
          <p:cNvSpPr/>
          <p:nvPr/>
        </p:nvSpPr>
        <p:spPr>
          <a:xfrm>
            <a:off x="-723900" y="-200025"/>
            <a:ext cx="6057900" cy="3952875"/>
          </a:xfrm>
          <a:custGeom>
            <a:avLst/>
            <a:gdLst/>
            <a:ahLst/>
            <a:cxnLst/>
            <a:rect l="l" t="t" r="r" b="b"/>
            <a:pathLst>
              <a:path w="242316" h="158115" extrusionOk="0">
                <a:moveTo>
                  <a:pt x="0" y="158115"/>
                </a:moveTo>
                <a:cubicBezTo>
                  <a:pt x="12807" y="148510"/>
                  <a:pt x="18670" y="131770"/>
                  <a:pt x="24765" y="116967"/>
                </a:cubicBezTo>
                <a:cubicBezTo>
                  <a:pt x="32259" y="98766"/>
                  <a:pt x="35764" y="79118"/>
                  <a:pt x="39624" y="59817"/>
                </a:cubicBezTo>
                <a:cubicBezTo>
                  <a:pt x="41769" y="49092"/>
                  <a:pt x="45316" y="38641"/>
                  <a:pt x="46863" y="27813"/>
                </a:cubicBezTo>
                <a:cubicBezTo>
                  <a:pt x="47569" y="22870"/>
                  <a:pt x="48489" y="16485"/>
                  <a:pt x="44958" y="12954"/>
                </a:cubicBezTo>
                <a:cubicBezTo>
                  <a:pt x="42986" y="10982"/>
                  <a:pt x="40213" y="7516"/>
                  <a:pt x="37719" y="8763"/>
                </a:cubicBezTo>
                <a:cubicBezTo>
                  <a:pt x="35624" y="9810"/>
                  <a:pt x="36580" y="13311"/>
                  <a:pt x="36195" y="15621"/>
                </a:cubicBezTo>
                <a:cubicBezTo>
                  <a:pt x="35171" y="21764"/>
                  <a:pt x="35433" y="28062"/>
                  <a:pt x="35433" y="34290"/>
                </a:cubicBezTo>
                <a:cubicBezTo>
                  <a:pt x="35433" y="42238"/>
                  <a:pt x="32927" y="58838"/>
                  <a:pt x="40767" y="57531"/>
                </a:cubicBezTo>
                <a:cubicBezTo>
                  <a:pt x="46262" y="56615"/>
                  <a:pt x="51197" y="51386"/>
                  <a:pt x="52959" y="46101"/>
                </a:cubicBezTo>
                <a:cubicBezTo>
                  <a:pt x="55024" y="39906"/>
                  <a:pt x="53909" y="32485"/>
                  <a:pt x="57531" y="27051"/>
                </a:cubicBezTo>
                <a:cubicBezTo>
                  <a:pt x="60021" y="23316"/>
                  <a:pt x="65280" y="21971"/>
                  <a:pt x="69723" y="21336"/>
                </a:cubicBezTo>
                <a:cubicBezTo>
                  <a:pt x="82847" y="19461"/>
                  <a:pt x="96155" y="26084"/>
                  <a:pt x="109347" y="24765"/>
                </a:cubicBezTo>
                <a:cubicBezTo>
                  <a:pt x="116187" y="24081"/>
                  <a:pt x="121633" y="18555"/>
                  <a:pt x="128016" y="16002"/>
                </a:cubicBezTo>
                <a:cubicBezTo>
                  <a:pt x="133799" y="13689"/>
                  <a:pt x="140482" y="14676"/>
                  <a:pt x="146685" y="15240"/>
                </a:cubicBezTo>
                <a:cubicBezTo>
                  <a:pt x="159932" y="16444"/>
                  <a:pt x="172717" y="24033"/>
                  <a:pt x="185928" y="22479"/>
                </a:cubicBezTo>
                <a:cubicBezTo>
                  <a:pt x="206024" y="20115"/>
                  <a:pt x="224218" y="9049"/>
                  <a:pt x="242316" y="0"/>
                </a:cubicBezTo>
              </a:path>
            </a:pathLst>
          </a:custGeom>
          <a:noFill/>
          <a:ln w="19050" cap="flat" cmpd="sng">
            <a:solidFill>
              <a:schemeClr val="accent5"/>
            </a:solidFill>
            <a:prstDash val="dash"/>
            <a:round/>
            <a:headEnd type="none" w="med" len="med"/>
            <a:tailEnd type="none" w="med" len="med"/>
          </a:ln>
        </p:spPr>
      </p:sp>
      <p:sp>
        <p:nvSpPr>
          <p:cNvPr id="1259" name="Google Shape;1259;p18"/>
          <p:cNvSpPr/>
          <p:nvPr/>
        </p:nvSpPr>
        <p:spPr>
          <a:xfrm rot="-176774">
            <a:off x="2028919" y="1399996"/>
            <a:ext cx="7384936" cy="4391121"/>
          </a:xfrm>
          <a:custGeom>
            <a:avLst/>
            <a:gdLst/>
            <a:ahLst/>
            <a:cxnLst/>
            <a:rect l="l" t="t" r="r" b="b"/>
            <a:pathLst>
              <a:path w="295391" h="175641" extrusionOk="0">
                <a:moveTo>
                  <a:pt x="0" y="175641"/>
                </a:moveTo>
                <a:cubicBezTo>
                  <a:pt x="12827" y="175641"/>
                  <a:pt x="25096" y="170297"/>
                  <a:pt x="37719" y="168021"/>
                </a:cubicBezTo>
                <a:cubicBezTo>
                  <a:pt x="53647" y="165149"/>
                  <a:pt x="72144" y="163990"/>
                  <a:pt x="83820" y="152781"/>
                </a:cubicBezTo>
                <a:cubicBezTo>
                  <a:pt x="88983" y="147824"/>
                  <a:pt x="97408" y="139868"/>
                  <a:pt x="93726" y="133731"/>
                </a:cubicBezTo>
                <a:cubicBezTo>
                  <a:pt x="90376" y="128148"/>
                  <a:pt x="77497" y="120697"/>
                  <a:pt x="75438" y="126873"/>
                </a:cubicBezTo>
                <a:cubicBezTo>
                  <a:pt x="71935" y="137383"/>
                  <a:pt x="93793" y="141030"/>
                  <a:pt x="104775" y="142494"/>
                </a:cubicBezTo>
                <a:cubicBezTo>
                  <a:pt x="111200" y="143351"/>
                  <a:pt x="117960" y="144991"/>
                  <a:pt x="124206" y="143256"/>
                </a:cubicBezTo>
                <a:cubicBezTo>
                  <a:pt x="135277" y="140181"/>
                  <a:pt x="145126" y="132209"/>
                  <a:pt x="156591" y="131445"/>
                </a:cubicBezTo>
                <a:cubicBezTo>
                  <a:pt x="170045" y="130548"/>
                  <a:pt x="183777" y="130981"/>
                  <a:pt x="196977" y="133731"/>
                </a:cubicBezTo>
                <a:cubicBezTo>
                  <a:pt x="206508" y="135717"/>
                  <a:pt x="215511" y="140143"/>
                  <a:pt x="225171" y="141351"/>
                </a:cubicBezTo>
                <a:cubicBezTo>
                  <a:pt x="239180" y="143102"/>
                  <a:pt x="256168" y="152108"/>
                  <a:pt x="267462" y="143637"/>
                </a:cubicBezTo>
                <a:cubicBezTo>
                  <a:pt x="279346" y="134724"/>
                  <a:pt x="270735" y="114094"/>
                  <a:pt x="273177" y="99441"/>
                </a:cubicBezTo>
                <a:cubicBezTo>
                  <a:pt x="276108" y="81854"/>
                  <a:pt x="290849" y="67561"/>
                  <a:pt x="293370" y="49911"/>
                </a:cubicBezTo>
                <a:cubicBezTo>
                  <a:pt x="294610" y="41228"/>
                  <a:pt x="296416" y="32184"/>
                  <a:pt x="294513" y="23622"/>
                </a:cubicBezTo>
                <a:cubicBezTo>
                  <a:pt x="292639" y="15188"/>
                  <a:pt x="286577" y="8196"/>
                  <a:pt x="283845" y="0"/>
                </a:cubicBezTo>
              </a:path>
            </a:pathLst>
          </a:custGeom>
          <a:noFill/>
          <a:ln w="19050" cap="flat" cmpd="sng">
            <a:solidFill>
              <a:schemeClr val="accent5"/>
            </a:solidFill>
            <a:prstDash val="dash"/>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1pPr>
            <a:lvl2pPr marL="914400" lvl="1"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2pPr>
            <a:lvl3pPr marL="1371600" lvl="2"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3pPr>
            <a:lvl4pPr marL="1828800" lvl="3"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4pPr>
            <a:lvl5pPr marL="2286000" lvl="4"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5pPr>
            <a:lvl6pPr marL="2743200" lvl="5"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6pPr>
            <a:lvl7pPr marL="3200400" lvl="6"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7pPr>
            <a:lvl8pPr marL="3657600" lvl="7"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8pPr>
            <a:lvl9pPr marL="4114800" lvl="8"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4" r:id="rId9"/>
    <p:sldLayoutId id="2147483666" r:id="rId10"/>
    <p:sldLayoutId id="2147483668" r:id="rId11"/>
    <p:sldLayoutId id="2147483670" r:id="rId12"/>
    <p:sldLayoutId id="214748367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9.emf"/><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sp>
        <p:nvSpPr>
          <p:cNvPr id="3366" name="Google Shape;3366;p36"/>
          <p:cNvSpPr txBox="1">
            <a:spLocks noGrp="1"/>
          </p:cNvSpPr>
          <p:nvPr>
            <p:ph type="ctrTitle"/>
          </p:nvPr>
        </p:nvSpPr>
        <p:spPr>
          <a:xfrm>
            <a:off x="1190700" y="1762600"/>
            <a:ext cx="6762600" cy="10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Navigating the Skies</a:t>
            </a:r>
            <a:endParaRPr/>
          </a:p>
        </p:txBody>
      </p:sp>
      <p:sp>
        <p:nvSpPr>
          <p:cNvPr id="3367" name="Google Shape;3367;p36"/>
          <p:cNvSpPr txBox="1">
            <a:spLocks noGrp="1"/>
          </p:cNvSpPr>
          <p:nvPr>
            <p:ph type="subTitle" idx="1"/>
          </p:nvPr>
        </p:nvSpPr>
        <p:spPr>
          <a:xfrm>
            <a:off x="2307600" y="2905100"/>
            <a:ext cx="4528800" cy="6608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Crafting a Data-Driven Entry Strategy for India's Aviation Sector</a:t>
            </a:r>
            <a:endParaRPr/>
          </a:p>
        </p:txBody>
      </p:sp>
      <p:pic>
        <p:nvPicPr>
          <p:cNvPr id="3368" name="Google Shape;3368;p36"/>
          <p:cNvPicPr preferRelativeResize="0"/>
          <p:nvPr/>
        </p:nvPicPr>
        <p:blipFill>
          <a:blip r:embed="rId3">
            <a:alphaModFix/>
          </a:blip>
          <a:stretch>
            <a:fillRect/>
          </a:stretch>
        </p:blipFill>
        <p:spPr>
          <a:xfrm>
            <a:off x="4276726" y="-347791"/>
            <a:ext cx="5295899" cy="2286248"/>
          </a:xfrm>
          <a:prstGeom prst="rect">
            <a:avLst/>
          </a:prstGeom>
          <a:noFill/>
          <a:ln>
            <a:noFill/>
          </a:ln>
        </p:spPr>
      </p:pic>
      <p:grpSp>
        <p:nvGrpSpPr>
          <p:cNvPr id="3369" name="Google Shape;3369;p36"/>
          <p:cNvGrpSpPr/>
          <p:nvPr/>
        </p:nvGrpSpPr>
        <p:grpSpPr>
          <a:xfrm>
            <a:off x="713228" y="8468"/>
            <a:ext cx="1763602" cy="1672817"/>
            <a:chOff x="4138184" y="930105"/>
            <a:chExt cx="3959591" cy="3755764"/>
          </a:xfrm>
        </p:grpSpPr>
        <p:sp>
          <p:nvSpPr>
            <p:cNvPr id="3370" name="Google Shape;3370;p36"/>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1" name="Google Shape;3371;p36"/>
            <p:cNvGrpSpPr/>
            <p:nvPr/>
          </p:nvGrpSpPr>
          <p:grpSpPr>
            <a:xfrm>
              <a:off x="4138184" y="930105"/>
              <a:ext cx="3868174" cy="3755764"/>
              <a:chOff x="4138184" y="930105"/>
              <a:chExt cx="3868174" cy="3755764"/>
            </a:xfrm>
          </p:grpSpPr>
          <p:sp>
            <p:nvSpPr>
              <p:cNvPr id="3372" name="Google Shape;3372;p36"/>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6"/>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6"/>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6"/>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6"/>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6"/>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6"/>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6"/>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6"/>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6"/>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6"/>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6"/>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6"/>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6"/>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6"/>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6"/>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6"/>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6"/>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6"/>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6"/>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6"/>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6"/>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6"/>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6"/>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6"/>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6"/>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6"/>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6"/>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6"/>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6"/>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6"/>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6"/>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6"/>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6"/>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6"/>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6"/>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6"/>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6"/>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6"/>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6"/>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6"/>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6"/>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6"/>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6"/>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6"/>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6"/>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6"/>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6"/>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6"/>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6"/>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6"/>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6"/>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6"/>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6"/>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6"/>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6"/>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6"/>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6"/>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6"/>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6"/>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6"/>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6"/>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6"/>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7" name="Google Shape;3507;p36"/>
          <p:cNvGrpSpPr/>
          <p:nvPr/>
        </p:nvGrpSpPr>
        <p:grpSpPr>
          <a:xfrm rot="-5400000">
            <a:off x="7709162" y="470663"/>
            <a:ext cx="2054108" cy="1672817"/>
            <a:chOff x="3394530" y="930105"/>
            <a:chExt cx="4611828" cy="3755764"/>
          </a:xfrm>
        </p:grpSpPr>
        <p:sp>
          <p:nvSpPr>
            <p:cNvPr id="3508" name="Google Shape;3508;p36"/>
            <p:cNvSpPr/>
            <p:nvPr/>
          </p:nvSpPr>
          <p:spPr>
            <a:xfrm>
              <a:off x="3394530" y="121409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36"/>
            <p:cNvGrpSpPr/>
            <p:nvPr/>
          </p:nvGrpSpPr>
          <p:grpSpPr>
            <a:xfrm>
              <a:off x="4138184" y="930105"/>
              <a:ext cx="3868174" cy="3755764"/>
              <a:chOff x="4138184" y="930105"/>
              <a:chExt cx="3868174" cy="3755764"/>
            </a:xfrm>
          </p:grpSpPr>
          <p:sp>
            <p:nvSpPr>
              <p:cNvPr id="3510" name="Google Shape;3510;p36"/>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6"/>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6"/>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6"/>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6"/>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6"/>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6"/>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6"/>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6"/>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6"/>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6"/>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6"/>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6"/>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6"/>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6"/>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6"/>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6"/>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6"/>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6"/>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6"/>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6"/>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6"/>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6"/>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6"/>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6"/>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6"/>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6"/>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6"/>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6"/>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6"/>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6"/>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6"/>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6"/>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6"/>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6"/>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6"/>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6"/>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6"/>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6"/>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6"/>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6"/>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6"/>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6"/>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6"/>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6"/>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6"/>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6"/>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6"/>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6"/>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6"/>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6"/>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6"/>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6"/>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6"/>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6"/>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6"/>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6"/>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6"/>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6"/>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6"/>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6"/>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6"/>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6"/>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6"/>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6"/>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6"/>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6"/>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6"/>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6"/>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6"/>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6"/>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6"/>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6"/>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6"/>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6"/>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6"/>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6"/>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6"/>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6"/>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6"/>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6"/>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6"/>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6"/>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6"/>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6"/>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6"/>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6"/>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6"/>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6"/>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6"/>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6"/>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6"/>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6"/>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6"/>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6"/>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6"/>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6"/>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6"/>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6"/>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6"/>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6"/>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6"/>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6"/>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6"/>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6"/>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6"/>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6"/>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6"/>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6"/>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6"/>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6"/>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6"/>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6"/>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6"/>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6"/>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6"/>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6"/>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6"/>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6"/>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6"/>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6"/>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6"/>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6"/>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6"/>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6"/>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6"/>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6"/>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6"/>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6"/>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6"/>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6"/>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6"/>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6"/>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6"/>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6"/>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5" name="Google Shape;3645;p36"/>
          <p:cNvGrpSpPr/>
          <p:nvPr/>
        </p:nvGrpSpPr>
        <p:grpSpPr>
          <a:xfrm rot="-121861">
            <a:off x="4255934" y="3757037"/>
            <a:ext cx="1429802" cy="1600398"/>
            <a:chOff x="4138184" y="930105"/>
            <a:chExt cx="3868174" cy="4329704"/>
          </a:xfrm>
        </p:grpSpPr>
        <p:sp>
          <p:nvSpPr>
            <p:cNvPr id="3646" name="Google Shape;3646;p36"/>
            <p:cNvSpPr/>
            <p:nvPr/>
          </p:nvSpPr>
          <p:spPr>
            <a:xfrm>
              <a:off x="4368726" y="312298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7" name="Google Shape;3647;p36"/>
            <p:cNvGrpSpPr/>
            <p:nvPr/>
          </p:nvGrpSpPr>
          <p:grpSpPr>
            <a:xfrm>
              <a:off x="4138184" y="930105"/>
              <a:ext cx="3868174" cy="3755764"/>
              <a:chOff x="4138184" y="930105"/>
              <a:chExt cx="3868174" cy="3755764"/>
            </a:xfrm>
          </p:grpSpPr>
          <p:sp>
            <p:nvSpPr>
              <p:cNvPr id="3648" name="Google Shape;3648;p36"/>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6"/>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6"/>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6"/>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6"/>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6"/>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6"/>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6"/>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6"/>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6"/>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6"/>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6"/>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6"/>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6"/>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6"/>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6"/>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6"/>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6"/>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6"/>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6"/>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6"/>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6"/>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6"/>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6"/>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6"/>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6"/>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6"/>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6"/>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6"/>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6"/>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6"/>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6"/>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6"/>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6"/>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6"/>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6"/>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6"/>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6"/>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6"/>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6"/>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6"/>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6"/>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6"/>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6"/>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6"/>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6"/>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6"/>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6"/>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6"/>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6"/>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6"/>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6"/>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6"/>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6"/>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6"/>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6"/>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6"/>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6"/>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6"/>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6"/>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6"/>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6"/>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6"/>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6"/>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6"/>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6"/>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6"/>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6"/>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6"/>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6"/>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6"/>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6"/>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6"/>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6"/>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6"/>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6"/>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6"/>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6"/>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6"/>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6"/>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6"/>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6"/>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6"/>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6"/>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6"/>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6"/>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6"/>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6"/>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6"/>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6"/>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6"/>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6"/>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6"/>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6"/>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6"/>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6"/>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6"/>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6"/>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6"/>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6"/>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6"/>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6"/>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6"/>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6"/>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6"/>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6"/>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6"/>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36"/>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6"/>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6"/>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6"/>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6"/>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6"/>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6"/>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6"/>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6"/>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36"/>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36"/>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6"/>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36"/>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36"/>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6"/>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6"/>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6"/>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6"/>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6"/>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36"/>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36"/>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6"/>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36"/>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6"/>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6"/>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6"/>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6"/>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36"/>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3" name="Google Shape;3783;p36"/>
          <p:cNvSpPr/>
          <p:nvPr/>
        </p:nvSpPr>
        <p:spPr>
          <a:xfrm>
            <a:off x="-85725" y="1162050"/>
            <a:ext cx="1318225" cy="3962400"/>
          </a:xfrm>
          <a:custGeom>
            <a:avLst/>
            <a:gdLst/>
            <a:ahLst/>
            <a:cxnLst/>
            <a:rect l="l" t="t" r="r" b="b"/>
            <a:pathLst>
              <a:path w="52729" h="158496" extrusionOk="0">
                <a:moveTo>
                  <a:pt x="32385" y="0"/>
                </a:moveTo>
                <a:cubicBezTo>
                  <a:pt x="20673" y="1952"/>
                  <a:pt x="9580" y="18835"/>
                  <a:pt x="13335" y="30099"/>
                </a:cubicBezTo>
                <a:cubicBezTo>
                  <a:pt x="16235" y="38798"/>
                  <a:pt x="28389" y="40612"/>
                  <a:pt x="35433" y="46482"/>
                </a:cubicBezTo>
                <a:cubicBezTo>
                  <a:pt x="43634" y="53316"/>
                  <a:pt x="51868" y="62881"/>
                  <a:pt x="52578" y="73533"/>
                </a:cubicBezTo>
                <a:cubicBezTo>
                  <a:pt x="53714" y="90574"/>
                  <a:pt x="46352" y="109079"/>
                  <a:pt x="34671" y="121539"/>
                </a:cubicBezTo>
                <a:cubicBezTo>
                  <a:pt x="23118" y="133862"/>
                  <a:pt x="7554" y="143388"/>
                  <a:pt x="0" y="158496"/>
                </a:cubicBezTo>
              </a:path>
            </a:pathLst>
          </a:custGeom>
          <a:noFill/>
          <a:ln w="19050" cap="flat" cmpd="sng">
            <a:solidFill>
              <a:schemeClr val="accent5"/>
            </a:solidFill>
            <a:prstDash val="dash"/>
            <a:round/>
            <a:headEnd type="none" w="med" len="med"/>
            <a:tailEnd type="none" w="med" len="med"/>
          </a:ln>
        </p:spPr>
        <p:txBody>
          <a:bodyPr/>
          <a:lstStyle/>
          <a:p>
            <a:endParaRPr lang="en-US"/>
          </a:p>
        </p:txBody>
      </p:sp>
      <p:sp>
        <p:nvSpPr>
          <p:cNvPr id="3784" name="Google Shape;3784;p36"/>
          <p:cNvSpPr/>
          <p:nvPr/>
        </p:nvSpPr>
        <p:spPr>
          <a:xfrm>
            <a:off x="8200715" y="2019300"/>
            <a:ext cx="895650" cy="4038600"/>
          </a:xfrm>
          <a:custGeom>
            <a:avLst/>
            <a:gdLst/>
            <a:ahLst/>
            <a:cxnLst/>
            <a:rect l="l" t="t" r="r" b="b"/>
            <a:pathLst>
              <a:path w="35826" h="161544" extrusionOk="0">
                <a:moveTo>
                  <a:pt x="35826" y="0"/>
                </a:moveTo>
                <a:cubicBezTo>
                  <a:pt x="35826" y="7522"/>
                  <a:pt x="35426" y="15839"/>
                  <a:pt x="31254" y="22098"/>
                </a:cubicBezTo>
                <a:cubicBezTo>
                  <a:pt x="23682" y="33456"/>
                  <a:pt x="9702" y="39729"/>
                  <a:pt x="2679" y="51435"/>
                </a:cubicBezTo>
                <a:cubicBezTo>
                  <a:pt x="-924" y="57440"/>
                  <a:pt x="-218" y="65523"/>
                  <a:pt x="1155" y="72390"/>
                </a:cubicBezTo>
                <a:cubicBezTo>
                  <a:pt x="3222" y="82727"/>
                  <a:pt x="23401" y="92001"/>
                  <a:pt x="30492" y="84201"/>
                </a:cubicBezTo>
                <a:cubicBezTo>
                  <a:pt x="34084" y="80250"/>
                  <a:pt x="34638" y="70303"/>
                  <a:pt x="29730" y="68199"/>
                </a:cubicBezTo>
                <a:cubicBezTo>
                  <a:pt x="25105" y="66217"/>
                  <a:pt x="19058" y="68075"/>
                  <a:pt x="14871" y="70866"/>
                </a:cubicBezTo>
                <a:cubicBezTo>
                  <a:pt x="7918" y="75501"/>
                  <a:pt x="5560" y="85427"/>
                  <a:pt x="4584" y="93726"/>
                </a:cubicBezTo>
                <a:cubicBezTo>
                  <a:pt x="3188" y="105588"/>
                  <a:pt x="1833" y="118248"/>
                  <a:pt x="5727" y="129540"/>
                </a:cubicBezTo>
                <a:cubicBezTo>
                  <a:pt x="10281" y="142745"/>
                  <a:pt x="20284" y="155297"/>
                  <a:pt x="32778" y="161544"/>
                </a:cubicBezTo>
              </a:path>
            </a:pathLst>
          </a:custGeom>
          <a:noFill/>
          <a:ln w="19050" cap="flat" cmpd="sng">
            <a:solidFill>
              <a:schemeClr val="accent5"/>
            </a:solidFill>
            <a:prstDash val="dash"/>
            <a:round/>
            <a:headEnd type="none" w="med" len="med"/>
            <a:tailEnd type="none" w="med" len="med"/>
          </a:ln>
        </p:spPr>
        <p:txBody>
          <a:bodyPr/>
          <a:lstStyle/>
          <a:p>
            <a:endParaRPr lang="en-US"/>
          </a:p>
        </p:txBody>
      </p:sp>
      <p:sp>
        <p:nvSpPr>
          <p:cNvPr id="3785" name="Google Shape;3785;p36"/>
          <p:cNvSpPr/>
          <p:nvPr/>
        </p:nvSpPr>
        <p:spPr>
          <a:xfrm>
            <a:off x="1714500" y="4145058"/>
            <a:ext cx="2447925" cy="1589000"/>
          </a:xfrm>
          <a:custGeom>
            <a:avLst/>
            <a:gdLst/>
            <a:ahLst/>
            <a:cxnLst/>
            <a:rect l="l" t="t" r="r" b="b"/>
            <a:pathLst>
              <a:path w="97917" h="63560" extrusionOk="0">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w="19050" cap="flat" cmpd="sng">
            <a:solidFill>
              <a:schemeClr val="accent5"/>
            </a:solidFill>
            <a:prstDash val="dash"/>
            <a:round/>
            <a:headEnd type="none" w="med" len="med"/>
            <a:tailEnd type="none" w="med" len="med"/>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CEF5498D-6A41-DBE9-0508-7177B3CE0B9C}"/>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BB4D216F-BA57-8B08-DBE9-F5C490C0784C}"/>
              </a:ext>
            </a:extLst>
          </p:cNvPr>
          <p:cNvSpPr txBox="1">
            <a:spLocks noGrp="1"/>
          </p:cNvSpPr>
          <p:nvPr>
            <p:ph type="title"/>
          </p:nvPr>
        </p:nvSpPr>
        <p:spPr>
          <a:xfrm>
            <a:off x="727681" y="756367"/>
            <a:ext cx="5983506"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Economy class Pricing analysis</a:t>
            </a:r>
            <a:endParaRPr/>
          </a:p>
        </p:txBody>
      </p:sp>
      <p:sp>
        <p:nvSpPr>
          <p:cNvPr id="6462" name="Google Shape;6462;p68">
            <a:extLst>
              <a:ext uri="{FF2B5EF4-FFF2-40B4-BE49-F238E27FC236}">
                <a16:creationId xmlns:a16="http://schemas.microsoft.com/office/drawing/2014/main" id="{25AAFFBA-ACCF-2BE7-FACC-3A28FEBD0E10}"/>
              </a:ext>
            </a:extLst>
          </p:cNvPr>
          <p:cNvSpPr txBox="1">
            <a:spLocks noGrp="1"/>
          </p:cNvSpPr>
          <p:nvPr>
            <p:ph type="subTitle" idx="1"/>
          </p:nvPr>
        </p:nvSpPr>
        <p:spPr>
          <a:xfrm>
            <a:off x="704538" y="1260768"/>
            <a:ext cx="6741827" cy="2239436"/>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100"/>
              <a:t>DELIMITER &amp;&amp;</a:t>
            </a:r>
          </a:p>
          <a:p>
            <a:pPr marL="0" lvl="0" indent="0" algn="l" rtl="0">
              <a:spcBef>
                <a:spcPts val="0"/>
              </a:spcBef>
              <a:spcAft>
                <a:spcPts val="0"/>
              </a:spcAft>
              <a:buNone/>
            </a:pPr>
            <a:r>
              <a:rPr lang="en-US" sz="1100"/>
              <a:t>CREATE PROCEDURE </a:t>
            </a:r>
            <a:r>
              <a:rPr lang="en-US" sz="1100" err="1"/>
              <a:t>GetAvgEconomyPrice</a:t>
            </a:r>
            <a:r>
              <a:rPr lang="en-US" sz="1100"/>
              <a:t> (IN </a:t>
            </a:r>
            <a:r>
              <a:rPr lang="en-US" sz="1100" err="1"/>
              <a:t>Flight_Code</a:t>
            </a:r>
            <a:r>
              <a:rPr lang="en-US" sz="1100"/>
              <a:t> VARCHAR(10), IN </a:t>
            </a:r>
            <a:r>
              <a:rPr lang="en-US" sz="1100" err="1"/>
              <a:t>Source_ID</a:t>
            </a:r>
            <a:r>
              <a:rPr lang="en-US" sz="1100"/>
              <a:t> INT)</a:t>
            </a:r>
          </a:p>
          <a:p>
            <a:pPr marL="0" lvl="0" indent="0" algn="l" rtl="0">
              <a:spcBef>
                <a:spcPts val="0"/>
              </a:spcBef>
              <a:spcAft>
                <a:spcPts val="0"/>
              </a:spcAft>
              <a:buNone/>
            </a:pPr>
            <a:r>
              <a:rPr lang="en-US" sz="1100"/>
              <a:t>BEGIN</a:t>
            </a:r>
          </a:p>
          <a:p>
            <a:pPr marL="0" lvl="0" indent="0" algn="l" rtl="0">
              <a:spcBef>
                <a:spcPts val="0"/>
              </a:spcBef>
              <a:spcAft>
                <a:spcPts val="0"/>
              </a:spcAft>
              <a:buNone/>
            </a:pPr>
            <a:r>
              <a:rPr lang="en-US" sz="1100"/>
              <a:t>SELECT </a:t>
            </a:r>
            <a:r>
              <a:rPr lang="en-US" sz="1100" err="1"/>
              <a:t>a.Airline</a:t>
            </a:r>
            <a:r>
              <a:rPr lang="en-US" sz="1100"/>
              <a:t> AS </a:t>
            </a:r>
            <a:r>
              <a:rPr lang="en-US" sz="1100" err="1"/>
              <a:t>Airline_Name</a:t>
            </a:r>
            <a:r>
              <a:rPr lang="en-US" sz="1100"/>
              <a:t>, </a:t>
            </a:r>
            <a:r>
              <a:rPr lang="en-US" sz="1100" err="1"/>
              <a:t>ap.Airport_name</a:t>
            </a:r>
            <a:r>
              <a:rPr lang="en-US" sz="1100"/>
              <a:t> AS </a:t>
            </a:r>
            <a:r>
              <a:rPr lang="en-US" sz="1100" err="1"/>
              <a:t>Source_Airport_Name</a:t>
            </a:r>
            <a:r>
              <a:rPr lang="en-US" sz="1100"/>
              <a:t>, </a:t>
            </a:r>
            <a:r>
              <a:rPr lang="en-US" sz="1100" err="1"/>
              <a:t>ap.Place</a:t>
            </a:r>
            <a:r>
              <a:rPr lang="en-US" sz="1100"/>
              <a:t> AS </a:t>
            </a:r>
            <a:r>
              <a:rPr lang="en-US" sz="1100" err="1"/>
              <a:t>Source_Place_Name</a:t>
            </a:r>
            <a:r>
              <a:rPr lang="en-US" sz="1100"/>
              <a:t>,        AVG(</a:t>
            </a:r>
            <a:r>
              <a:rPr lang="en-US" sz="1100" err="1"/>
              <a:t>ti.Economy</a:t>
            </a:r>
            <a:r>
              <a:rPr lang="en-US" sz="1100"/>
              <a:t>) AS </a:t>
            </a:r>
            <a:r>
              <a:rPr lang="en-US" sz="1100" err="1"/>
              <a:t>Average_Economy_Price</a:t>
            </a:r>
            <a:endParaRPr lang="en-US" sz="1100"/>
          </a:p>
          <a:p>
            <a:pPr marL="0" lvl="0" indent="0" algn="l" rtl="0">
              <a:spcBef>
                <a:spcPts val="0"/>
              </a:spcBef>
              <a:spcAft>
                <a:spcPts val="0"/>
              </a:spcAft>
              <a:buNone/>
            </a:pPr>
            <a:r>
              <a:rPr lang="en-US" sz="1100"/>
              <a:t>FROM </a:t>
            </a:r>
            <a:r>
              <a:rPr lang="en-US" sz="1100" err="1"/>
              <a:t>travel_info</a:t>
            </a:r>
            <a:r>
              <a:rPr lang="en-US" sz="1100"/>
              <a:t> </a:t>
            </a:r>
            <a:r>
              <a:rPr lang="en-US" sz="1100" err="1"/>
              <a:t>ti</a:t>
            </a:r>
            <a:endParaRPr lang="en-US" sz="1100"/>
          </a:p>
          <a:p>
            <a:pPr marL="0" lvl="0" indent="0" algn="l" rtl="0">
              <a:spcBef>
                <a:spcPts val="0"/>
              </a:spcBef>
              <a:spcAft>
                <a:spcPts val="0"/>
              </a:spcAft>
              <a:buNone/>
            </a:pPr>
            <a:r>
              <a:rPr lang="en-US" sz="1100"/>
              <a:t>INNER JOIN airlines a ON </a:t>
            </a:r>
            <a:r>
              <a:rPr lang="en-US" sz="1100" err="1"/>
              <a:t>ti.Flight_code</a:t>
            </a:r>
            <a:r>
              <a:rPr lang="en-US" sz="1100"/>
              <a:t> = </a:t>
            </a:r>
            <a:r>
              <a:rPr lang="en-US" sz="1100" err="1"/>
              <a:t>a.Flight_code</a:t>
            </a:r>
            <a:r>
              <a:rPr lang="en-US" sz="1100"/>
              <a:t>    INNER JOIN airports ap ON </a:t>
            </a:r>
            <a:r>
              <a:rPr lang="en-US" sz="1100" err="1"/>
              <a:t>ti.Source_ID</a:t>
            </a:r>
            <a:r>
              <a:rPr lang="en-US" sz="1100"/>
              <a:t> = </a:t>
            </a:r>
            <a:r>
              <a:rPr lang="en-US" sz="1100" err="1"/>
              <a:t>ap.Airport_ID</a:t>
            </a:r>
            <a:endParaRPr lang="en-US" sz="1100"/>
          </a:p>
          <a:p>
            <a:pPr marL="0" lvl="0" indent="0" algn="l" rtl="0">
              <a:spcBef>
                <a:spcPts val="0"/>
              </a:spcBef>
              <a:spcAft>
                <a:spcPts val="0"/>
              </a:spcAft>
              <a:buNone/>
            </a:pPr>
            <a:r>
              <a:rPr lang="en-US" sz="1100"/>
              <a:t>WHERE </a:t>
            </a:r>
            <a:r>
              <a:rPr lang="en-US" sz="1100" err="1"/>
              <a:t>ti.Flight_code</a:t>
            </a:r>
            <a:r>
              <a:rPr lang="en-US" sz="1100"/>
              <a:t> = </a:t>
            </a:r>
            <a:r>
              <a:rPr lang="en-US" sz="1100" err="1"/>
              <a:t>Flight_Code</a:t>
            </a:r>
            <a:r>
              <a:rPr lang="en-US" sz="1100"/>
              <a:t> AND </a:t>
            </a:r>
            <a:r>
              <a:rPr lang="en-US" sz="1100" err="1"/>
              <a:t>ti.Source_ID</a:t>
            </a:r>
            <a:r>
              <a:rPr lang="en-US" sz="1100"/>
              <a:t> = </a:t>
            </a:r>
            <a:r>
              <a:rPr lang="en-US" sz="1100" err="1"/>
              <a:t>Source_ID</a:t>
            </a:r>
            <a:endParaRPr lang="en-US" sz="1100"/>
          </a:p>
          <a:p>
            <a:pPr marL="0" lvl="0" indent="0" algn="l" rtl="0">
              <a:spcBef>
                <a:spcPts val="0"/>
              </a:spcBef>
              <a:spcAft>
                <a:spcPts val="0"/>
              </a:spcAft>
              <a:buNone/>
            </a:pPr>
            <a:r>
              <a:rPr lang="en-US" sz="1100"/>
              <a:t>GROUP BY </a:t>
            </a:r>
            <a:r>
              <a:rPr lang="en-US" sz="1100" err="1"/>
              <a:t>a.Airline</a:t>
            </a:r>
            <a:r>
              <a:rPr lang="en-US" sz="1100"/>
              <a:t>, </a:t>
            </a:r>
            <a:r>
              <a:rPr lang="en-US" sz="1100" err="1"/>
              <a:t>ap.Airport_name</a:t>
            </a:r>
            <a:r>
              <a:rPr lang="en-US" sz="1100"/>
              <a:t>, </a:t>
            </a:r>
            <a:r>
              <a:rPr lang="en-US" sz="1100" err="1"/>
              <a:t>ap.Place</a:t>
            </a:r>
            <a:r>
              <a:rPr lang="en-US" sz="1100"/>
              <a:t>;</a:t>
            </a:r>
          </a:p>
          <a:p>
            <a:pPr marL="0" lvl="0" indent="0" algn="l" rtl="0">
              <a:spcBef>
                <a:spcPts val="0"/>
              </a:spcBef>
              <a:spcAft>
                <a:spcPts val="0"/>
              </a:spcAft>
              <a:buNone/>
            </a:pPr>
            <a:r>
              <a:rPr lang="en-US" sz="1100"/>
              <a:t>END &amp;&amp; DELIMITER ;</a:t>
            </a:r>
          </a:p>
          <a:p>
            <a:pPr marL="0" lvl="0" indent="0" algn="l" rtl="0">
              <a:spcBef>
                <a:spcPts val="0"/>
              </a:spcBef>
              <a:spcAft>
                <a:spcPts val="0"/>
              </a:spcAft>
              <a:buNone/>
            </a:pPr>
            <a:endParaRPr lang="en-US" sz="1100"/>
          </a:p>
          <a:p>
            <a:pPr marL="0" lvl="0" indent="0" algn="l" rtl="0">
              <a:spcBef>
                <a:spcPts val="0"/>
              </a:spcBef>
              <a:spcAft>
                <a:spcPts val="0"/>
              </a:spcAft>
              <a:buNone/>
            </a:pPr>
            <a:r>
              <a:rPr lang="en-US" sz="1100"/>
              <a:t>CALL </a:t>
            </a:r>
            <a:r>
              <a:rPr lang="en-US" sz="1100" err="1"/>
              <a:t>GetAvgEconomyPrice</a:t>
            </a:r>
            <a:r>
              <a:rPr lang="en-US" sz="1100"/>
              <a:t>('9I-894', 26618);</a:t>
            </a:r>
          </a:p>
        </p:txBody>
      </p:sp>
      <p:grpSp>
        <p:nvGrpSpPr>
          <p:cNvPr id="6463" name="Google Shape;6463;p68">
            <a:extLst>
              <a:ext uri="{FF2B5EF4-FFF2-40B4-BE49-F238E27FC236}">
                <a16:creationId xmlns:a16="http://schemas.microsoft.com/office/drawing/2014/main" id="{CCFD3B37-45D0-E8D5-96F6-43E5A10D7D70}"/>
              </a:ext>
            </a:extLst>
          </p:cNvPr>
          <p:cNvGrpSpPr/>
          <p:nvPr/>
        </p:nvGrpSpPr>
        <p:grpSpPr>
          <a:xfrm>
            <a:off x="348521" y="3783348"/>
            <a:ext cx="5983506" cy="847224"/>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03D27FE1-F50D-8ED9-9F77-5D101E5BDB47}"/>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8E5F4DB6-A9CB-B1D0-F4CD-A7C685BBF63C}"/>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546E2FF7-FD46-A4D8-836B-77F172CCA171}"/>
              </a:ext>
            </a:extLst>
          </p:cNvPr>
          <p:cNvPicPr preferRelativeResize="0"/>
          <p:nvPr/>
        </p:nvPicPr>
        <p:blipFill rotWithShape="1">
          <a:blip r:embed="rId3">
            <a:alphaModFix/>
          </a:blip>
          <a:srcRect/>
          <a:stretch/>
        </p:blipFill>
        <p:spPr>
          <a:xfrm>
            <a:off x="518806" y="3988503"/>
            <a:ext cx="5642937" cy="439941"/>
          </a:xfrm>
          <a:prstGeom prst="rect">
            <a:avLst/>
          </a:prstGeom>
          <a:solidFill>
            <a:srgbClr val="EAF4FA">
              <a:alpha val="56000"/>
            </a:srgbClr>
          </a:solidFill>
          <a:ln w="19050" cap="flat" cmpd="sng">
            <a:solidFill>
              <a:schemeClr val="dk1"/>
            </a:solidFill>
            <a:prstDash val="dash"/>
            <a:round/>
            <a:headEnd type="none" w="sm" len="sm"/>
            <a:tailEnd type="none" w="sm" len="sm"/>
          </a:ln>
        </p:spPr>
      </p:pic>
      <p:pic>
        <p:nvPicPr>
          <p:cNvPr id="5" name="Picture 4">
            <a:extLst>
              <a:ext uri="{FF2B5EF4-FFF2-40B4-BE49-F238E27FC236}">
                <a16:creationId xmlns:a16="http://schemas.microsoft.com/office/drawing/2014/main" id="{476F597B-211D-AEE8-F6FC-DC997387B37D}"/>
              </a:ext>
            </a:extLst>
          </p:cNvPr>
          <p:cNvPicPr>
            <a:picLocks noChangeAspect="1"/>
          </p:cNvPicPr>
          <p:nvPr/>
        </p:nvPicPr>
        <p:blipFill rotWithShape="1">
          <a:blip r:embed="rId4"/>
          <a:srcRect l="519" t="12187" r="2162" b="7030"/>
          <a:stretch/>
        </p:blipFill>
        <p:spPr>
          <a:xfrm>
            <a:off x="525871" y="3997486"/>
            <a:ext cx="5628807" cy="430958"/>
          </a:xfrm>
          <a:prstGeom prst="rect">
            <a:avLst/>
          </a:prstGeom>
          <a:solidFill>
            <a:srgbClr val="EAF4FA">
              <a:alpha val="56000"/>
            </a:srgbClr>
          </a:solidFill>
        </p:spPr>
      </p:pic>
      <p:sp>
        <p:nvSpPr>
          <p:cNvPr id="6" name="Google Shape;3968;p40">
            <a:extLst>
              <a:ext uri="{FF2B5EF4-FFF2-40B4-BE49-F238E27FC236}">
                <a16:creationId xmlns:a16="http://schemas.microsoft.com/office/drawing/2014/main" id="{A617B12F-9CC5-0608-D80D-A22F81ABA3F0}"/>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01</a:t>
            </a:r>
          </a:p>
        </p:txBody>
      </p:sp>
      <p:sp>
        <p:nvSpPr>
          <p:cNvPr id="2" name="Google Shape;6464;p68">
            <a:extLst>
              <a:ext uri="{FF2B5EF4-FFF2-40B4-BE49-F238E27FC236}">
                <a16:creationId xmlns:a16="http://schemas.microsoft.com/office/drawing/2014/main" id="{2289D44B-C8FE-D89E-5706-32919872C910}"/>
              </a:ext>
            </a:extLst>
          </p:cNvPr>
          <p:cNvSpPr/>
          <p:nvPr/>
        </p:nvSpPr>
        <p:spPr>
          <a:xfrm>
            <a:off x="6436073" y="2795697"/>
            <a:ext cx="2566677" cy="1379155"/>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exend Deca"/>
              </a:rPr>
              <a:t>To determine the average price of economy class tickets for a specific competitor airline, broken down by source location</a:t>
            </a:r>
            <a:endParaRPr>
              <a:latin typeface="Lexend Deca"/>
            </a:endParaRPr>
          </a:p>
        </p:txBody>
      </p:sp>
      <p:pic>
        <p:nvPicPr>
          <p:cNvPr id="4" name="Graphic 3" descr="Pin with solid fill">
            <a:extLst>
              <a:ext uri="{FF2B5EF4-FFF2-40B4-BE49-F238E27FC236}">
                <a16:creationId xmlns:a16="http://schemas.microsoft.com/office/drawing/2014/main" id="{F070F1BF-0F78-CB2B-9ACA-6656E984BD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3678" y="2571750"/>
            <a:ext cx="388195" cy="388195"/>
          </a:xfrm>
          <a:prstGeom prst="rect">
            <a:avLst/>
          </a:prstGeom>
        </p:spPr>
      </p:pic>
    </p:spTree>
    <p:extLst>
      <p:ext uri="{BB962C8B-B14F-4D97-AF65-F5344CB8AC3E}">
        <p14:creationId xmlns:p14="http://schemas.microsoft.com/office/powerpoint/2010/main" val="2933275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A7A3399A-DAF4-F132-BA1F-D56701A08640}"/>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73C1D711-C1C2-48BC-60E2-9FCC8473A577}"/>
              </a:ext>
            </a:extLst>
          </p:cNvPr>
          <p:cNvSpPr txBox="1">
            <a:spLocks noGrp="1"/>
          </p:cNvSpPr>
          <p:nvPr>
            <p:ph type="title"/>
          </p:nvPr>
        </p:nvSpPr>
        <p:spPr>
          <a:xfrm>
            <a:off x="449705" y="901534"/>
            <a:ext cx="7644984"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Competitor fare analysis for different locations</a:t>
            </a:r>
            <a:endParaRPr/>
          </a:p>
        </p:txBody>
      </p:sp>
      <p:sp>
        <p:nvSpPr>
          <p:cNvPr id="6462" name="Google Shape;6462;p68">
            <a:extLst>
              <a:ext uri="{FF2B5EF4-FFF2-40B4-BE49-F238E27FC236}">
                <a16:creationId xmlns:a16="http://schemas.microsoft.com/office/drawing/2014/main" id="{03956B4E-7549-F1AB-3033-A93A4962EF92}"/>
              </a:ext>
            </a:extLst>
          </p:cNvPr>
          <p:cNvSpPr txBox="1">
            <a:spLocks noGrp="1"/>
          </p:cNvSpPr>
          <p:nvPr>
            <p:ph type="subTitle" idx="1"/>
          </p:nvPr>
        </p:nvSpPr>
        <p:spPr>
          <a:xfrm>
            <a:off x="358722" y="1398433"/>
            <a:ext cx="7433151" cy="2534781"/>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100"/>
              <a:t>DELIMITER &amp;&amp;</a:t>
            </a:r>
          </a:p>
          <a:p>
            <a:pPr marL="0" lvl="0" indent="0" algn="l" rtl="0">
              <a:spcBef>
                <a:spcPts val="0"/>
              </a:spcBef>
              <a:spcAft>
                <a:spcPts val="0"/>
              </a:spcAft>
              <a:buNone/>
            </a:pPr>
            <a:r>
              <a:rPr lang="en-US" sz="1100"/>
              <a:t>CREATE PROCEDURE </a:t>
            </a:r>
            <a:r>
              <a:rPr lang="en-US" sz="1100" err="1"/>
              <a:t>GetAirlinesWithPlacesAveragePrice</a:t>
            </a:r>
            <a:r>
              <a:rPr lang="en-US" sz="1100"/>
              <a:t>(IN </a:t>
            </a:r>
            <a:r>
              <a:rPr lang="en-US" sz="1100" err="1"/>
              <a:t>Source_ID</a:t>
            </a:r>
            <a:r>
              <a:rPr lang="en-US" sz="1100"/>
              <a:t> INT, IN </a:t>
            </a:r>
            <a:r>
              <a:rPr lang="en-US" sz="1100" err="1"/>
              <a:t>Destination_ID</a:t>
            </a:r>
            <a:r>
              <a:rPr lang="en-US" sz="1100"/>
              <a:t> INT)</a:t>
            </a:r>
          </a:p>
          <a:p>
            <a:pPr marL="0" lvl="0" indent="0" algn="l" rtl="0">
              <a:spcBef>
                <a:spcPts val="0"/>
              </a:spcBef>
              <a:spcAft>
                <a:spcPts val="0"/>
              </a:spcAft>
              <a:buNone/>
            </a:pPr>
            <a:r>
              <a:rPr lang="en-US" sz="1100"/>
              <a:t>BEGIN SELECT </a:t>
            </a:r>
            <a:r>
              <a:rPr lang="en-US" sz="1100" err="1"/>
              <a:t>a.Airline</a:t>
            </a:r>
            <a:r>
              <a:rPr lang="en-US" sz="1100"/>
              <a:t> AS </a:t>
            </a:r>
            <a:r>
              <a:rPr lang="en-US" sz="1100" err="1"/>
              <a:t>Airline_Name</a:t>
            </a:r>
            <a:r>
              <a:rPr lang="en-US" sz="1100"/>
              <a:t>, </a:t>
            </a:r>
            <a:r>
              <a:rPr lang="en-US" sz="1100" err="1"/>
              <a:t>src_ap.Airport_name</a:t>
            </a:r>
            <a:r>
              <a:rPr lang="en-US" sz="1100"/>
              <a:t> AS </a:t>
            </a:r>
            <a:r>
              <a:rPr lang="en-US" sz="1100" err="1"/>
              <a:t>Source_Airport_Name</a:t>
            </a:r>
            <a:r>
              <a:rPr lang="en-US" sz="1100"/>
              <a:t>, </a:t>
            </a:r>
            <a:r>
              <a:rPr lang="en-US" sz="1100" err="1"/>
              <a:t>src_ap.Place</a:t>
            </a:r>
            <a:r>
              <a:rPr lang="en-US" sz="1100"/>
              <a:t> AS </a:t>
            </a:r>
            <a:r>
              <a:rPr lang="en-US" sz="1100" err="1"/>
              <a:t>Source_Place_Name</a:t>
            </a:r>
            <a:r>
              <a:rPr lang="en-US" sz="1100"/>
              <a:t>, </a:t>
            </a:r>
            <a:r>
              <a:rPr lang="en-US" sz="1100" err="1"/>
              <a:t>dest_ap.Airport_name</a:t>
            </a:r>
            <a:r>
              <a:rPr lang="en-US" sz="1100"/>
              <a:t> AS </a:t>
            </a:r>
            <a:r>
              <a:rPr lang="en-US" sz="1100" err="1"/>
              <a:t>Destination_Airport_Name</a:t>
            </a:r>
            <a:r>
              <a:rPr lang="en-US" sz="1100"/>
              <a:t>, </a:t>
            </a:r>
            <a:r>
              <a:rPr lang="en-US" sz="1100" err="1"/>
              <a:t>dest_ap.Place</a:t>
            </a:r>
            <a:r>
              <a:rPr lang="en-US" sz="1100"/>
              <a:t> AS </a:t>
            </a:r>
            <a:r>
              <a:rPr lang="en-US" sz="1100" err="1"/>
              <a:t>Destination_Place_Name</a:t>
            </a:r>
            <a:r>
              <a:rPr lang="en-US" sz="1100"/>
              <a:t>, AVG(</a:t>
            </a:r>
            <a:r>
              <a:rPr lang="en-US" sz="1100" err="1"/>
              <a:t>ti.Economy</a:t>
            </a:r>
            <a:r>
              <a:rPr lang="en-US" sz="1100"/>
              <a:t>) AS </a:t>
            </a:r>
            <a:r>
              <a:rPr lang="en-US" sz="1100" err="1"/>
              <a:t>Average_Economy_Price</a:t>
            </a:r>
            <a:endParaRPr lang="en-US" sz="1100"/>
          </a:p>
          <a:p>
            <a:pPr marL="0" lvl="0" indent="0" algn="l" rtl="0">
              <a:spcBef>
                <a:spcPts val="0"/>
              </a:spcBef>
              <a:spcAft>
                <a:spcPts val="0"/>
              </a:spcAft>
              <a:buNone/>
            </a:pPr>
            <a:r>
              <a:rPr lang="en-US" sz="1100"/>
              <a:t>FROM </a:t>
            </a:r>
            <a:r>
              <a:rPr lang="en-US" sz="1100" err="1"/>
              <a:t>travel_info</a:t>
            </a:r>
            <a:r>
              <a:rPr lang="en-US" sz="1100"/>
              <a:t> </a:t>
            </a:r>
            <a:r>
              <a:rPr lang="en-US" sz="1100" err="1"/>
              <a:t>ti</a:t>
            </a:r>
            <a:endParaRPr lang="en-US" sz="1100"/>
          </a:p>
          <a:p>
            <a:pPr marL="0" lvl="0" indent="0" algn="l" rtl="0">
              <a:spcBef>
                <a:spcPts val="0"/>
              </a:spcBef>
              <a:spcAft>
                <a:spcPts val="0"/>
              </a:spcAft>
              <a:buNone/>
            </a:pPr>
            <a:r>
              <a:rPr lang="en-US" sz="1100"/>
              <a:t>INNER JOIN airlines a ON </a:t>
            </a:r>
            <a:r>
              <a:rPr lang="en-US" sz="1100" err="1"/>
              <a:t>ti.Flight_code</a:t>
            </a:r>
            <a:r>
              <a:rPr lang="en-US" sz="1100"/>
              <a:t> = </a:t>
            </a:r>
            <a:r>
              <a:rPr lang="en-US" sz="1100" err="1"/>
              <a:t>a.Flight_code</a:t>
            </a:r>
            <a:endParaRPr lang="en-US" sz="1100"/>
          </a:p>
          <a:p>
            <a:pPr marL="0" lvl="0" indent="0" algn="l" rtl="0">
              <a:spcBef>
                <a:spcPts val="0"/>
              </a:spcBef>
              <a:spcAft>
                <a:spcPts val="0"/>
              </a:spcAft>
              <a:buNone/>
            </a:pPr>
            <a:r>
              <a:rPr lang="en-US" sz="1100"/>
              <a:t>INNER JOIN airports </a:t>
            </a:r>
            <a:r>
              <a:rPr lang="en-US" sz="1100" err="1"/>
              <a:t>src_ap</a:t>
            </a:r>
            <a:r>
              <a:rPr lang="en-US" sz="1100"/>
              <a:t> ON </a:t>
            </a:r>
            <a:r>
              <a:rPr lang="en-US" sz="1100" err="1"/>
              <a:t>ti.Source_ID</a:t>
            </a:r>
            <a:r>
              <a:rPr lang="en-US" sz="1100"/>
              <a:t> = </a:t>
            </a:r>
            <a:r>
              <a:rPr lang="en-US" sz="1100" err="1"/>
              <a:t>src_ap.Airport_ID</a:t>
            </a:r>
            <a:endParaRPr lang="en-US" sz="1100"/>
          </a:p>
          <a:p>
            <a:pPr marL="0" lvl="0" indent="0" algn="l" rtl="0">
              <a:spcBef>
                <a:spcPts val="0"/>
              </a:spcBef>
              <a:spcAft>
                <a:spcPts val="0"/>
              </a:spcAft>
              <a:buNone/>
            </a:pPr>
            <a:r>
              <a:rPr lang="en-US" sz="1100"/>
              <a:t>INNER JOIN airports </a:t>
            </a:r>
            <a:r>
              <a:rPr lang="en-US" sz="1100" err="1"/>
              <a:t>dest_ap</a:t>
            </a:r>
            <a:r>
              <a:rPr lang="en-US" sz="1100"/>
              <a:t> ON </a:t>
            </a:r>
            <a:r>
              <a:rPr lang="en-US" sz="1100" err="1"/>
              <a:t>ti.Destination_ID</a:t>
            </a:r>
            <a:r>
              <a:rPr lang="en-US" sz="1100"/>
              <a:t> = </a:t>
            </a:r>
            <a:r>
              <a:rPr lang="en-US" sz="1100" err="1"/>
              <a:t>dest_ap.Airport_ID</a:t>
            </a:r>
            <a:endParaRPr lang="en-US" sz="1100"/>
          </a:p>
          <a:p>
            <a:pPr marL="0" lvl="0" indent="0" algn="l" rtl="0">
              <a:spcBef>
                <a:spcPts val="0"/>
              </a:spcBef>
              <a:spcAft>
                <a:spcPts val="0"/>
              </a:spcAft>
              <a:buNone/>
            </a:pPr>
            <a:r>
              <a:rPr lang="en-US" sz="1100"/>
              <a:t>WHERE </a:t>
            </a:r>
            <a:r>
              <a:rPr lang="en-US" sz="1100" err="1"/>
              <a:t>ti.Source_ID</a:t>
            </a:r>
            <a:r>
              <a:rPr lang="en-US" sz="1100"/>
              <a:t> = </a:t>
            </a:r>
            <a:r>
              <a:rPr lang="en-US" sz="1100" err="1"/>
              <a:t>Source_ID</a:t>
            </a:r>
            <a:r>
              <a:rPr lang="en-US" sz="1100"/>
              <a:t> AND </a:t>
            </a:r>
            <a:r>
              <a:rPr lang="en-US" sz="1100" err="1"/>
              <a:t>ti.Destination_ID</a:t>
            </a:r>
            <a:r>
              <a:rPr lang="en-US" sz="1100"/>
              <a:t> = </a:t>
            </a:r>
            <a:r>
              <a:rPr lang="en-US" sz="1100" err="1"/>
              <a:t>Destination_ID</a:t>
            </a:r>
            <a:endParaRPr lang="en-US" sz="1100"/>
          </a:p>
          <a:p>
            <a:pPr marL="0" lvl="0" indent="0" algn="l" rtl="0">
              <a:spcBef>
                <a:spcPts val="0"/>
              </a:spcBef>
              <a:spcAft>
                <a:spcPts val="0"/>
              </a:spcAft>
              <a:buNone/>
            </a:pPr>
            <a:r>
              <a:rPr lang="en-US" sz="1100"/>
              <a:t>GROUP BY </a:t>
            </a:r>
            <a:r>
              <a:rPr lang="en-US" sz="1100" err="1"/>
              <a:t>a.Airline</a:t>
            </a:r>
            <a:r>
              <a:rPr lang="en-US" sz="1100"/>
              <a:t>, </a:t>
            </a:r>
            <a:r>
              <a:rPr lang="en-US" sz="1100" err="1"/>
              <a:t>src_ap.Airport_name</a:t>
            </a:r>
            <a:r>
              <a:rPr lang="en-US" sz="1100"/>
              <a:t>, </a:t>
            </a:r>
            <a:r>
              <a:rPr lang="en-US" sz="1100" err="1"/>
              <a:t>src_ap.Place</a:t>
            </a:r>
            <a:r>
              <a:rPr lang="en-US" sz="1100"/>
              <a:t>, </a:t>
            </a:r>
            <a:r>
              <a:rPr lang="en-US" sz="1100" err="1"/>
              <a:t>dest_ap.Airport_name</a:t>
            </a:r>
            <a:r>
              <a:rPr lang="en-US" sz="1100"/>
              <a:t>, </a:t>
            </a:r>
            <a:r>
              <a:rPr lang="en-US" sz="1100" err="1"/>
              <a:t>dest_ap.Place</a:t>
            </a:r>
            <a:r>
              <a:rPr lang="en-US" sz="1100"/>
              <a:t>;</a:t>
            </a:r>
          </a:p>
          <a:p>
            <a:pPr marL="0" lvl="0" indent="0" algn="l" rtl="0">
              <a:spcBef>
                <a:spcPts val="0"/>
              </a:spcBef>
              <a:spcAft>
                <a:spcPts val="0"/>
              </a:spcAft>
              <a:buNone/>
            </a:pPr>
            <a:r>
              <a:rPr lang="en-US" sz="1100"/>
              <a:t>END &amp;&amp; DELIMITER ;</a:t>
            </a:r>
          </a:p>
          <a:p>
            <a:pPr marL="0" lvl="0" indent="0" algn="l" rtl="0">
              <a:spcBef>
                <a:spcPts val="0"/>
              </a:spcBef>
              <a:spcAft>
                <a:spcPts val="0"/>
              </a:spcAft>
              <a:buNone/>
            </a:pPr>
            <a:endParaRPr lang="en-US" sz="1100"/>
          </a:p>
          <a:p>
            <a:pPr marL="0" lvl="0" indent="0" algn="l" rtl="0">
              <a:spcBef>
                <a:spcPts val="0"/>
              </a:spcBef>
              <a:spcAft>
                <a:spcPts val="0"/>
              </a:spcAft>
              <a:buNone/>
            </a:pPr>
            <a:r>
              <a:rPr lang="en-US" sz="1100"/>
              <a:t>CALL </a:t>
            </a:r>
            <a:r>
              <a:rPr lang="en-US" sz="1100" err="1"/>
              <a:t>GetAirlinesWithPlacesAveragePrice</a:t>
            </a:r>
            <a:r>
              <a:rPr lang="en-US" sz="1100"/>
              <a:t>('35145', '35141');</a:t>
            </a:r>
          </a:p>
        </p:txBody>
      </p:sp>
      <p:grpSp>
        <p:nvGrpSpPr>
          <p:cNvPr id="6463" name="Google Shape;6463;p68">
            <a:extLst>
              <a:ext uri="{FF2B5EF4-FFF2-40B4-BE49-F238E27FC236}">
                <a16:creationId xmlns:a16="http://schemas.microsoft.com/office/drawing/2014/main" id="{92D6942A-91D0-5861-DA7E-91EEB1C46E7E}"/>
              </a:ext>
            </a:extLst>
          </p:cNvPr>
          <p:cNvGrpSpPr/>
          <p:nvPr/>
        </p:nvGrpSpPr>
        <p:grpSpPr>
          <a:xfrm>
            <a:off x="358722" y="4002580"/>
            <a:ext cx="6479681" cy="1050980"/>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02E8CED8-88CB-75D7-5A76-68A3DBDB3DEA}"/>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81568272-6B14-5F0B-E39F-8FC72BBEAD0F}"/>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8CFA7A0F-E810-C116-532C-CCCC467DB4FC}"/>
              </a:ext>
            </a:extLst>
          </p:cNvPr>
          <p:cNvPicPr preferRelativeResize="0"/>
          <p:nvPr/>
        </p:nvPicPr>
        <p:blipFill rotWithShape="1">
          <a:blip r:embed="rId3">
            <a:alphaModFix/>
          </a:blip>
          <a:srcRect/>
          <a:stretch/>
        </p:blipFill>
        <p:spPr>
          <a:xfrm>
            <a:off x="536822" y="4207735"/>
            <a:ext cx="6123480" cy="670340"/>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AD5D34EA-D381-6E73-26BB-1A0BB11C3C82}"/>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02</a:t>
            </a:r>
          </a:p>
        </p:txBody>
      </p:sp>
      <p:pic>
        <p:nvPicPr>
          <p:cNvPr id="3" name="Picture 2">
            <a:extLst>
              <a:ext uri="{FF2B5EF4-FFF2-40B4-BE49-F238E27FC236}">
                <a16:creationId xmlns:a16="http://schemas.microsoft.com/office/drawing/2014/main" id="{F349D8E7-312D-9657-7AF5-17F386878026}"/>
              </a:ext>
            </a:extLst>
          </p:cNvPr>
          <p:cNvPicPr>
            <a:picLocks noChangeAspect="1"/>
          </p:cNvPicPr>
          <p:nvPr/>
        </p:nvPicPr>
        <p:blipFill>
          <a:blip r:embed="rId4"/>
          <a:stretch>
            <a:fillRect/>
          </a:stretch>
        </p:blipFill>
        <p:spPr>
          <a:xfrm>
            <a:off x="536822" y="4217524"/>
            <a:ext cx="6123480" cy="660551"/>
          </a:xfrm>
          <a:prstGeom prst="rect">
            <a:avLst/>
          </a:prstGeom>
        </p:spPr>
      </p:pic>
      <p:sp>
        <p:nvSpPr>
          <p:cNvPr id="2" name="Google Shape;6464;p68">
            <a:extLst>
              <a:ext uri="{FF2B5EF4-FFF2-40B4-BE49-F238E27FC236}">
                <a16:creationId xmlns:a16="http://schemas.microsoft.com/office/drawing/2014/main" id="{D396F932-9261-7423-07E2-83579D809404}"/>
              </a:ext>
            </a:extLst>
          </p:cNvPr>
          <p:cNvSpPr/>
          <p:nvPr/>
        </p:nvSpPr>
        <p:spPr>
          <a:xfrm>
            <a:off x="6436073" y="2249669"/>
            <a:ext cx="2566677" cy="1564765"/>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exend Deca"/>
              </a:rPr>
              <a:t>To analyze and compare the average ticket prices of competitive airlines based on various factors: source place, source airport, destination place, and destination airport</a:t>
            </a:r>
          </a:p>
        </p:txBody>
      </p:sp>
      <p:pic>
        <p:nvPicPr>
          <p:cNvPr id="4" name="Graphic 3" descr="Pin with solid fill">
            <a:extLst>
              <a:ext uri="{FF2B5EF4-FFF2-40B4-BE49-F238E27FC236}">
                <a16:creationId xmlns:a16="http://schemas.microsoft.com/office/drawing/2014/main" id="{06071AB5-4764-7E57-A2F6-8DC6F4EE88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3678" y="2025722"/>
            <a:ext cx="388195" cy="388195"/>
          </a:xfrm>
          <a:prstGeom prst="rect">
            <a:avLst/>
          </a:prstGeom>
        </p:spPr>
      </p:pic>
    </p:spTree>
    <p:extLst>
      <p:ext uri="{BB962C8B-B14F-4D97-AF65-F5344CB8AC3E}">
        <p14:creationId xmlns:p14="http://schemas.microsoft.com/office/powerpoint/2010/main" val="218175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0DAE34C3-D1B8-5C06-F068-84FF13D58936}"/>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D07FBBB5-121A-DBAB-C130-8DA440D07AC1}"/>
              </a:ext>
            </a:extLst>
          </p:cNvPr>
          <p:cNvSpPr txBox="1">
            <a:spLocks noGrp="1"/>
          </p:cNvSpPr>
          <p:nvPr>
            <p:ph type="title"/>
          </p:nvPr>
        </p:nvSpPr>
        <p:spPr>
          <a:xfrm>
            <a:off x="449705" y="756367"/>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a:br>
            <a:r>
              <a:rPr lang="en-US"/>
              <a:t>Popular Destinations from Source Airport</a:t>
            </a:r>
            <a:endParaRPr/>
          </a:p>
        </p:txBody>
      </p:sp>
      <p:sp>
        <p:nvSpPr>
          <p:cNvPr id="6462" name="Google Shape;6462;p68">
            <a:extLst>
              <a:ext uri="{FF2B5EF4-FFF2-40B4-BE49-F238E27FC236}">
                <a16:creationId xmlns:a16="http://schemas.microsoft.com/office/drawing/2014/main" id="{15DFBB28-2D07-315B-40EA-B1DC144F6FFA}"/>
              </a:ext>
            </a:extLst>
          </p:cNvPr>
          <p:cNvSpPr txBox="1">
            <a:spLocks noGrp="1"/>
          </p:cNvSpPr>
          <p:nvPr>
            <p:ph type="subTitle" idx="1"/>
          </p:nvPr>
        </p:nvSpPr>
        <p:spPr>
          <a:xfrm>
            <a:off x="449706" y="1162708"/>
            <a:ext cx="5778708" cy="2749725"/>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100"/>
              <a:t>DELIMITER &amp;&amp;</a:t>
            </a:r>
          </a:p>
          <a:p>
            <a:pPr marL="0" lvl="0" indent="0" algn="l" rtl="0">
              <a:spcBef>
                <a:spcPts val="0"/>
              </a:spcBef>
              <a:spcAft>
                <a:spcPts val="0"/>
              </a:spcAft>
              <a:buNone/>
            </a:pPr>
            <a:r>
              <a:rPr lang="en-US" sz="1100"/>
              <a:t>CREATE PROCEDURE </a:t>
            </a:r>
            <a:r>
              <a:rPr lang="en-US" sz="1100" err="1"/>
              <a:t>TopDestinationFromSource</a:t>
            </a:r>
            <a:r>
              <a:rPr lang="en-US" sz="1100"/>
              <a:t>(IN </a:t>
            </a:r>
            <a:r>
              <a:rPr lang="en-US" sz="1100" err="1"/>
              <a:t>SourceAirportID</a:t>
            </a:r>
            <a:r>
              <a:rPr lang="en-US" sz="1100"/>
              <a:t> INT)</a:t>
            </a:r>
          </a:p>
          <a:p>
            <a:pPr marL="0" lvl="0" indent="0" algn="l" rtl="0">
              <a:spcBef>
                <a:spcPts val="0"/>
              </a:spcBef>
              <a:spcAft>
                <a:spcPts val="0"/>
              </a:spcAft>
              <a:buNone/>
            </a:pPr>
            <a:r>
              <a:rPr lang="en-US" sz="1100"/>
              <a:t>BEGIN</a:t>
            </a:r>
          </a:p>
          <a:p>
            <a:pPr marL="0" lvl="0" indent="0" algn="l" rtl="0">
              <a:spcBef>
                <a:spcPts val="0"/>
              </a:spcBef>
              <a:spcAft>
                <a:spcPts val="0"/>
              </a:spcAft>
              <a:buNone/>
            </a:pPr>
            <a:r>
              <a:rPr lang="en-US" sz="1100"/>
              <a:t>SELECT </a:t>
            </a:r>
            <a:r>
              <a:rPr lang="en-US" sz="1100" err="1"/>
              <a:t>dest_ap.Airport_name</a:t>
            </a:r>
            <a:r>
              <a:rPr lang="en-US" sz="1100"/>
              <a:t> AS </a:t>
            </a:r>
            <a:r>
              <a:rPr lang="en-US" sz="1100" err="1"/>
              <a:t>Destination_Airport_Name</a:t>
            </a:r>
            <a:r>
              <a:rPr lang="en-US" sz="1100"/>
              <a:t>, </a:t>
            </a:r>
            <a:r>
              <a:rPr lang="en-US" sz="1100" err="1"/>
              <a:t>dest_ap.Place</a:t>
            </a:r>
            <a:r>
              <a:rPr lang="en-US" sz="1100"/>
              <a:t> AS </a:t>
            </a:r>
            <a:r>
              <a:rPr lang="en-US" sz="1100" err="1"/>
              <a:t>Destination_place</a:t>
            </a:r>
            <a:r>
              <a:rPr lang="en-US" sz="1100"/>
              <a:t>,</a:t>
            </a:r>
          </a:p>
          <a:p>
            <a:pPr marL="0" lvl="0" indent="0" algn="l" rtl="0">
              <a:spcBef>
                <a:spcPts val="0"/>
              </a:spcBef>
              <a:spcAft>
                <a:spcPts val="0"/>
              </a:spcAft>
              <a:buNone/>
            </a:pPr>
            <a:r>
              <a:rPr lang="en-US" sz="1100"/>
              <a:t>COUNT(</a:t>
            </a:r>
            <a:r>
              <a:rPr lang="en-US" sz="1100" err="1"/>
              <a:t>ti.Flight_code</a:t>
            </a:r>
            <a:r>
              <a:rPr lang="en-US" sz="1100"/>
              <a:t>) AS </a:t>
            </a:r>
            <a:r>
              <a:rPr lang="en-US" sz="1100" err="1"/>
              <a:t>NumberOfFlights</a:t>
            </a:r>
            <a:endParaRPr lang="en-US" sz="1100"/>
          </a:p>
          <a:p>
            <a:pPr marL="0" lvl="0" indent="0" algn="l" rtl="0">
              <a:spcBef>
                <a:spcPts val="0"/>
              </a:spcBef>
              <a:spcAft>
                <a:spcPts val="0"/>
              </a:spcAft>
              <a:buNone/>
            </a:pPr>
            <a:r>
              <a:rPr lang="en-US" sz="1100"/>
              <a:t>FROM </a:t>
            </a:r>
            <a:r>
              <a:rPr lang="en-US" sz="1100" err="1"/>
              <a:t>travel_info</a:t>
            </a:r>
            <a:r>
              <a:rPr lang="en-US" sz="1100"/>
              <a:t> </a:t>
            </a:r>
            <a:r>
              <a:rPr lang="en-US" sz="1100" err="1"/>
              <a:t>ti</a:t>
            </a:r>
            <a:endParaRPr lang="en-US" sz="1100"/>
          </a:p>
          <a:p>
            <a:pPr marL="0" lvl="0" indent="0" algn="l" rtl="0">
              <a:spcBef>
                <a:spcPts val="0"/>
              </a:spcBef>
              <a:spcAft>
                <a:spcPts val="0"/>
              </a:spcAft>
              <a:buNone/>
            </a:pPr>
            <a:r>
              <a:rPr lang="en-US" sz="1100"/>
              <a:t>INNER JOIN airports </a:t>
            </a:r>
            <a:r>
              <a:rPr lang="en-US" sz="1100" err="1"/>
              <a:t>dest_ap</a:t>
            </a:r>
            <a:r>
              <a:rPr lang="en-US" sz="1100"/>
              <a:t> ON </a:t>
            </a:r>
            <a:r>
              <a:rPr lang="en-US" sz="1100" err="1"/>
              <a:t>ti.Destination_ID</a:t>
            </a:r>
            <a:r>
              <a:rPr lang="en-US" sz="1100"/>
              <a:t> = </a:t>
            </a:r>
            <a:r>
              <a:rPr lang="en-US" sz="1100" err="1"/>
              <a:t>dest_ap.Airport_ID</a:t>
            </a:r>
            <a:endParaRPr lang="en-US" sz="1100"/>
          </a:p>
          <a:p>
            <a:pPr marL="0" lvl="0" indent="0" algn="l" rtl="0">
              <a:spcBef>
                <a:spcPts val="0"/>
              </a:spcBef>
              <a:spcAft>
                <a:spcPts val="0"/>
              </a:spcAft>
              <a:buNone/>
            </a:pPr>
            <a:r>
              <a:rPr lang="en-US" sz="1100"/>
              <a:t>WHERE </a:t>
            </a:r>
            <a:r>
              <a:rPr lang="en-US" sz="1100" err="1"/>
              <a:t>ti.Source_ID</a:t>
            </a:r>
            <a:r>
              <a:rPr lang="en-US" sz="1100"/>
              <a:t> = </a:t>
            </a:r>
            <a:r>
              <a:rPr lang="en-US" sz="1100" err="1"/>
              <a:t>SourceAirportID</a:t>
            </a:r>
            <a:endParaRPr lang="en-US" sz="1100"/>
          </a:p>
          <a:p>
            <a:pPr marL="0" lvl="0" indent="0" algn="l" rtl="0">
              <a:spcBef>
                <a:spcPts val="0"/>
              </a:spcBef>
              <a:spcAft>
                <a:spcPts val="0"/>
              </a:spcAft>
              <a:buNone/>
            </a:pPr>
            <a:r>
              <a:rPr lang="en-US" sz="1100"/>
              <a:t>GROUP BY </a:t>
            </a:r>
            <a:r>
              <a:rPr lang="en-US" sz="1100" err="1"/>
              <a:t>ti.Destination_ID</a:t>
            </a:r>
            <a:r>
              <a:rPr lang="en-US" sz="1100"/>
              <a:t>, </a:t>
            </a:r>
            <a:r>
              <a:rPr lang="en-US" sz="1100" err="1"/>
              <a:t>dest_ap.Airport_name</a:t>
            </a:r>
            <a:r>
              <a:rPr lang="en-US" sz="1100"/>
              <a:t>, </a:t>
            </a:r>
            <a:r>
              <a:rPr lang="en-US" sz="1100" err="1"/>
              <a:t>dest_ap.Place</a:t>
            </a:r>
            <a:endParaRPr lang="en-US" sz="1100"/>
          </a:p>
          <a:p>
            <a:pPr marL="0" lvl="0" indent="0" algn="l" rtl="0">
              <a:spcBef>
                <a:spcPts val="0"/>
              </a:spcBef>
              <a:spcAft>
                <a:spcPts val="0"/>
              </a:spcAft>
              <a:buNone/>
            </a:pPr>
            <a:r>
              <a:rPr lang="en-US" sz="1100"/>
              <a:t>ORDER BY </a:t>
            </a:r>
            <a:r>
              <a:rPr lang="en-US" sz="1100" err="1"/>
              <a:t>NumberOfFlights</a:t>
            </a:r>
            <a:r>
              <a:rPr lang="en-US" sz="1100"/>
              <a:t> DESC</a:t>
            </a:r>
          </a:p>
          <a:p>
            <a:pPr marL="0" lvl="0" indent="0" algn="l" rtl="0">
              <a:spcBef>
                <a:spcPts val="0"/>
              </a:spcBef>
              <a:spcAft>
                <a:spcPts val="0"/>
              </a:spcAft>
              <a:buNone/>
            </a:pPr>
            <a:r>
              <a:rPr lang="en-US" sz="1100"/>
              <a:t>LIMIT 5;</a:t>
            </a:r>
          </a:p>
          <a:p>
            <a:pPr marL="0" lvl="0" indent="0" algn="l" rtl="0">
              <a:spcBef>
                <a:spcPts val="0"/>
              </a:spcBef>
              <a:spcAft>
                <a:spcPts val="0"/>
              </a:spcAft>
              <a:buNone/>
            </a:pPr>
            <a:r>
              <a:rPr lang="en-US" sz="1100"/>
              <a:t>END &amp;&amp; DELIMITER ;</a:t>
            </a:r>
          </a:p>
          <a:p>
            <a:pPr marL="0" lvl="0" indent="0" algn="l" rtl="0">
              <a:spcBef>
                <a:spcPts val="0"/>
              </a:spcBef>
              <a:spcAft>
                <a:spcPts val="0"/>
              </a:spcAft>
              <a:buNone/>
            </a:pPr>
            <a:endParaRPr lang="en-US" sz="1100"/>
          </a:p>
          <a:p>
            <a:pPr marL="0" lvl="0" indent="0" algn="l" rtl="0">
              <a:spcBef>
                <a:spcPts val="0"/>
              </a:spcBef>
              <a:spcAft>
                <a:spcPts val="0"/>
              </a:spcAft>
              <a:buNone/>
            </a:pPr>
            <a:r>
              <a:rPr lang="en-US" sz="1100"/>
              <a:t>CALL </a:t>
            </a:r>
            <a:r>
              <a:rPr lang="en-US" sz="1100" err="1"/>
              <a:t>TopDestinationFromSource</a:t>
            </a:r>
            <a:r>
              <a:rPr lang="en-US" sz="1100"/>
              <a:t>('26434');</a:t>
            </a:r>
          </a:p>
        </p:txBody>
      </p:sp>
      <p:grpSp>
        <p:nvGrpSpPr>
          <p:cNvPr id="6463" name="Google Shape;6463;p68">
            <a:extLst>
              <a:ext uri="{FF2B5EF4-FFF2-40B4-BE49-F238E27FC236}">
                <a16:creationId xmlns:a16="http://schemas.microsoft.com/office/drawing/2014/main" id="{FBF252E2-079A-D64C-CD0A-585D6E55C1DA}"/>
              </a:ext>
            </a:extLst>
          </p:cNvPr>
          <p:cNvGrpSpPr/>
          <p:nvPr/>
        </p:nvGrpSpPr>
        <p:grpSpPr>
          <a:xfrm>
            <a:off x="3011522" y="3395477"/>
            <a:ext cx="4543521" cy="1431355"/>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32250A75-F8E9-AD7B-E2DD-24259331DBE3}"/>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3E4B01A3-329E-58D6-2244-68B00CA20D14}"/>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2047F088-0E4F-A97C-D969-D51717280275}"/>
              </a:ext>
            </a:extLst>
          </p:cNvPr>
          <p:cNvPicPr preferRelativeResize="0"/>
          <p:nvPr/>
        </p:nvPicPr>
        <p:blipFill rotWithShape="1">
          <a:blip r:embed="rId3">
            <a:alphaModFix/>
          </a:blip>
          <a:srcRect/>
          <a:stretch/>
        </p:blipFill>
        <p:spPr>
          <a:xfrm>
            <a:off x="3189622" y="3600632"/>
            <a:ext cx="4136398" cy="976337"/>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99B5BFD5-1029-3DF2-46A7-075D9623627A}"/>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03</a:t>
            </a:r>
          </a:p>
        </p:txBody>
      </p:sp>
      <p:pic>
        <p:nvPicPr>
          <p:cNvPr id="4" name="Picture 3">
            <a:extLst>
              <a:ext uri="{FF2B5EF4-FFF2-40B4-BE49-F238E27FC236}">
                <a16:creationId xmlns:a16="http://schemas.microsoft.com/office/drawing/2014/main" id="{EA2FDBCE-50D4-B050-197D-8C4ACDCD0EFF}"/>
              </a:ext>
            </a:extLst>
          </p:cNvPr>
          <p:cNvPicPr>
            <a:picLocks noChangeAspect="1"/>
          </p:cNvPicPr>
          <p:nvPr/>
        </p:nvPicPr>
        <p:blipFill>
          <a:blip r:embed="rId4"/>
          <a:stretch>
            <a:fillRect/>
          </a:stretch>
        </p:blipFill>
        <p:spPr>
          <a:xfrm>
            <a:off x="3200442" y="3600633"/>
            <a:ext cx="4125578" cy="976338"/>
          </a:xfrm>
          <a:prstGeom prst="rect">
            <a:avLst/>
          </a:prstGeom>
        </p:spPr>
      </p:pic>
      <p:sp>
        <p:nvSpPr>
          <p:cNvPr id="2" name="Google Shape;6464;p68">
            <a:extLst>
              <a:ext uri="{FF2B5EF4-FFF2-40B4-BE49-F238E27FC236}">
                <a16:creationId xmlns:a16="http://schemas.microsoft.com/office/drawing/2014/main" id="{D031E6F7-2F4C-E77D-1D5C-E5A79F794357}"/>
              </a:ext>
            </a:extLst>
          </p:cNvPr>
          <p:cNvSpPr/>
          <p:nvPr/>
        </p:nvSpPr>
        <p:spPr>
          <a:xfrm>
            <a:off x="6436073" y="1641296"/>
            <a:ext cx="2566677" cy="1026953"/>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exend Deca"/>
              </a:rPr>
              <a:t>To identify and rank the top five most popular destination airports based on the number of flights departing for each</a:t>
            </a:r>
          </a:p>
        </p:txBody>
      </p:sp>
      <p:pic>
        <p:nvPicPr>
          <p:cNvPr id="3" name="Graphic 2" descr="Pin with solid fill">
            <a:extLst>
              <a:ext uri="{FF2B5EF4-FFF2-40B4-BE49-F238E27FC236}">
                <a16:creationId xmlns:a16="http://schemas.microsoft.com/office/drawing/2014/main" id="{4BEA757B-6627-DFD4-894A-9FDDFD0FB8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3678" y="1417349"/>
            <a:ext cx="388195" cy="388195"/>
          </a:xfrm>
          <a:prstGeom prst="rect">
            <a:avLst/>
          </a:prstGeom>
        </p:spPr>
      </p:pic>
    </p:spTree>
    <p:extLst>
      <p:ext uri="{BB962C8B-B14F-4D97-AF65-F5344CB8AC3E}">
        <p14:creationId xmlns:p14="http://schemas.microsoft.com/office/powerpoint/2010/main" val="3588842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E7363357-22CB-CBB5-A283-EEEDFDD8A726}"/>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4E4AA9F1-E4DD-5D6F-6652-E8BCEEC84E15}"/>
              </a:ext>
            </a:extLst>
          </p:cNvPr>
          <p:cNvSpPr txBox="1">
            <a:spLocks noGrp="1"/>
          </p:cNvSpPr>
          <p:nvPr>
            <p:ph type="title"/>
          </p:nvPr>
        </p:nvSpPr>
        <p:spPr>
          <a:xfrm>
            <a:off x="449705" y="756367"/>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a:br>
            <a:r>
              <a:rPr lang="en-US"/>
              <a:t>Airport Rank Hierarchical Structure</a:t>
            </a:r>
            <a:endParaRPr/>
          </a:p>
        </p:txBody>
      </p:sp>
      <p:sp>
        <p:nvSpPr>
          <p:cNvPr id="6462" name="Google Shape;6462;p68">
            <a:extLst>
              <a:ext uri="{FF2B5EF4-FFF2-40B4-BE49-F238E27FC236}">
                <a16:creationId xmlns:a16="http://schemas.microsoft.com/office/drawing/2014/main" id="{90006B68-73E5-5FDE-B594-B00FB2232803}"/>
              </a:ext>
            </a:extLst>
          </p:cNvPr>
          <p:cNvSpPr txBox="1">
            <a:spLocks noGrp="1"/>
          </p:cNvSpPr>
          <p:nvPr>
            <p:ph type="subTitle" idx="1"/>
          </p:nvPr>
        </p:nvSpPr>
        <p:spPr>
          <a:xfrm>
            <a:off x="855425" y="1162708"/>
            <a:ext cx="3519275" cy="2749725"/>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100"/>
              <a:t>WITH RECURSIVE </a:t>
            </a:r>
            <a:r>
              <a:rPr lang="en-US" sz="1100" err="1"/>
              <a:t>AirportHierarchy</a:t>
            </a:r>
            <a:r>
              <a:rPr lang="en-US" sz="1100"/>
              <a:t> AS</a:t>
            </a:r>
          </a:p>
          <a:p>
            <a:pPr marL="0" lvl="0" indent="0" algn="l" rtl="0">
              <a:spcBef>
                <a:spcPts val="0"/>
              </a:spcBef>
              <a:spcAft>
                <a:spcPts val="0"/>
              </a:spcAft>
              <a:buNone/>
            </a:pPr>
            <a:r>
              <a:rPr lang="en-US" sz="1100"/>
              <a:t>( </a:t>
            </a:r>
          </a:p>
          <a:p>
            <a:pPr marL="0" lvl="0" indent="0" algn="l" rtl="0">
              <a:spcBef>
                <a:spcPts val="0"/>
              </a:spcBef>
              <a:spcAft>
                <a:spcPts val="0"/>
              </a:spcAft>
              <a:buNone/>
            </a:pPr>
            <a:r>
              <a:rPr lang="en-US" sz="1100"/>
              <a:t>SELECT </a:t>
            </a:r>
            <a:r>
              <a:rPr lang="en-US" sz="1100" err="1"/>
              <a:t>Airport_ID</a:t>
            </a:r>
            <a:r>
              <a:rPr lang="en-US" sz="1100"/>
              <a:t>, Airport_name, Place, Ranking</a:t>
            </a:r>
          </a:p>
          <a:p>
            <a:pPr marL="0" lvl="0" indent="0" algn="l" rtl="0">
              <a:spcBef>
                <a:spcPts val="0"/>
              </a:spcBef>
              <a:spcAft>
                <a:spcPts val="0"/>
              </a:spcAft>
              <a:buNone/>
            </a:pPr>
            <a:r>
              <a:rPr lang="en-US" sz="1100"/>
              <a:t>FROM airports</a:t>
            </a:r>
          </a:p>
          <a:p>
            <a:pPr marL="0" lvl="0" indent="0" algn="l" rtl="0">
              <a:spcBef>
                <a:spcPts val="0"/>
              </a:spcBef>
              <a:spcAft>
                <a:spcPts val="0"/>
              </a:spcAft>
              <a:buNone/>
            </a:pPr>
            <a:r>
              <a:rPr lang="en-US" sz="1100"/>
              <a:t>WHERE Ranking = (SELECT MIN(Ranking) FROM airports)</a:t>
            </a:r>
          </a:p>
          <a:p>
            <a:pPr marL="0" lvl="0" indent="0" algn="l" rtl="0">
              <a:spcBef>
                <a:spcPts val="0"/>
              </a:spcBef>
              <a:spcAft>
                <a:spcPts val="0"/>
              </a:spcAft>
              <a:buNone/>
            </a:pPr>
            <a:r>
              <a:rPr lang="en-US" sz="1100"/>
              <a:t>UNION ALL</a:t>
            </a:r>
          </a:p>
          <a:p>
            <a:pPr marL="0" lvl="0" indent="0" algn="l" rtl="0">
              <a:spcBef>
                <a:spcPts val="0"/>
              </a:spcBef>
              <a:spcAft>
                <a:spcPts val="0"/>
              </a:spcAft>
              <a:buNone/>
            </a:pPr>
            <a:r>
              <a:rPr lang="en-US" sz="1100"/>
              <a:t>SELECT </a:t>
            </a:r>
            <a:r>
              <a:rPr lang="en-US" sz="1100" err="1"/>
              <a:t>a.Airport_ID</a:t>
            </a:r>
            <a:r>
              <a:rPr lang="en-US" sz="1100"/>
              <a:t>, </a:t>
            </a:r>
            <a:r>
              <a:rPr lang="en-US" sz="1100" err="1"/>
              <a:t>a.Airport_name</a:t>
            </a:r>
            <a:r>
              <a:rPr lang="en-US" sz="1100"/>
              <a:t>, </a:t>
            </a:r>
            <a:r>
              <a:rPr lang="en-US" sz="1100" err="1"/>
              <a:t>a.Place</a:t>
            </a:r>
            <a:r>
              <a:rPr lang="en-US" sz="1100"/>
              <a:t>, </a:t>
            </a:r>
            <a:r>
              <a:rPr lang="en-US" sz="1100" err="1"/>
              <a:t>a.Ranking</a:t>
            </a:r>
            <a:endParaRPr lang="en-US" sz="1100"/>
          </a:p>
          <a:p>
            <a:pPr marL="0" lvl="0" indent="0" algn="l" rtl="0">
              <a:spcBef>
                <a:spcPts val="0"/>
              </a:spcBef>
              <a:spcAft>
                <a:spcPts val="0"/>
              </a:spcAft>
              <a:buNone/>
            </a:pPr>
            <a:r>
              <a:rPr lang="en-US" sz="1100"/>
              <a:t>FROM airports a</a:t>
            </a:r>
          </a:p>
          <a:p>
            <a:pPr marL="0" lvl="0" indent="0" algn="l" rtl="0">
              <a:spcBef>
                <a:spcPts val="0"/>
              </a:spcBef>
              <a:spcAft>
                <a:spcPts val="0"/>
              </a:spcAft>
              <a:buNone/>
            </a:pPr>
            <a:r>
              <a:rPr lang="en-US" sz="1100"/>
              <a:t>INNER JOIN </a:t>
            </a:r>
            <a:r>
              <a:rPr lang="en-US" sz="1100" err="1"/>
              <a:t>AirportHierarchy</a:t>
            </a:r>
            <a:r>
              <a:rPr lang="en-US" sz="1100"/>
              <a:t> ah</a:t>
            </a:r>
          </a:p>
          <a:p>
            <a:pPr marL="0" lvl="0" indent="0" algn="l" rtl="0">
              <a:spcBef>
                <a:spcPts val="0"/>
              </a:spcBef>
              <a:spcAft>
                <a:spcPts val="0"/>
              </a:spcAft>
              <a:buNone/>
            </a:pPr>
            <a:r>
              <a:rPr lang="en-US" sz="1100"/>
              <a:t>ON </a:t>
            </a:r>
            <a:r>
              <a:rPr lang="en-US" sz="1100" err="1"/>
              <a:t>a.Ranking</a:t>
            </a:r>
            <a:r>
              <a:rPr lang="en-US" sz="1100"/>
              <a:t> = </a:t>
            </a:r>
            <a:r>
              <a:rPr lang="en-US" sz="1100" err="1"/>
              <a:t>ah.Ranking</a:t>
            </a:r>
            <a:r>
              <a:rPr lang="en-US" sz="1100"/>
              <a:t> + 1</a:t>
            </a:r>
          </a:p>
          <a:p>
            <a:pPr marL="0" lvl="0" indent="0" algn="l" rtl="0">
              <a:spcBef>
                <a:spcPts val="0"/>
              </a:spcBef>
              <a:spcAft>
                <a:spcPts val="0"/>
              </a:spcAft>
              <a:buNone/>
            </a:pPr>
            <a:r>
              <a:rPr lang="en-US" sz="1100"/>
              <a:t>)</a:t>
            </a:r>
          </a:p>
          <a:p>
            <a:pPr marL="0" lvl="0" indent="0" algn="l" rtl="0">
              <a:spcBef>
                <a:spcPts val="0"/>
              </a:spcBef>
              <a:spcAft>
                <a:spcPts val="0"/>
              </a:spcAft>
              <a:buNone/>
            </a:pPr>
            <a:r>
              <a:rPr lang="en-US" sz="1100"/>
              <a:t>SELECT * FROM </a:t>
            </a:r>
            <a:r>
              <a:rPr lang="en-US" sz="1100" err="1"/>
              <a:t>AirportHierarchy</a:t>
            </a:r>
            <a:r>
              <a:rPr lang="en-US" sz="1100"/>
              <a:t> limit 8;</a:t>
            </a:r>
          </a:p>
        </p:txBody>
      </p:sp>
      <p:grpSp>
        <p:nvGrpSpPr>
          <p:cNvPr id="6463" name="Google Shape;6463;p68">
            <a:extLst>
              <a:ext uri="{FF2B5EF4-FFF2-40B4-BE49-F238E27FC236}">
                <a16:creationId xmlns:a16="http://schemas.microsoft.com/office/drawing/2014/main" id="{F95A4DDD-8989-E4AC-CC1F-A864102F145F}"/>
              </a:ext>
            </a:extLst>
          </p:cNvPr>
          <p:cNvGrpSpPr/>
          <p:nvPr/>
        </p:nvGrpSpPr>
        <p:grpSpPr>
          <a:xfrm>
            <a:off x="3609009" y="2982425"/>
            <a:ext cx="4543521" cy="1860015"/>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F396ACEC-3FFD-E936-0C95-3BA1B0280F1A}"/>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BB5D771D-C7EF-4718-541A-A23B920E8A00}"/>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7BB9A4AC-CA22-CCB8-A9D6-E6B70F13C5B7}"/>
              </a:ext>
            </a:extLst>
          </p:cNvPr>
          <p:cNvPicPr preferRelativeResize="0"/>
          <p:nvPr/>
        </p:nvPicPr>
        <p:blipFill rotWithShape="1">
          <a:blip r:embed="rId3">
            <a:alphaModFix/>
          </a:blip>
          <a:srcRect/>
          <a:stretch/>
        </p:blipFill>
        <p:spPr>
          <a:xfrm>
            <a:off x="3812569" y="3187209"/>
            <a:ext cx="4110937" cy="1445983"/>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CCF78FB2-8825-5B0E-C663-6798546AA8E2}"/>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04</a:t>
            </a:r>
          </a:p>
        </p:txBody>
      </p:sp>
      <p:pic>
        <p:nvPicPr>
          <p:cNvPr id="3" name="Picture 2">
            <a:extLst>
              <a:ext uri="{FF2B5EF4-FFF2-40B4-BE49-F238E27FC236}">
                <a16:creationId xmlns:a16="http://schemas.microsoft.com/office/drawing/2014/main" id="{3B774427-E3D3-41EE-0246-41AD60E142C3}"/>
              </a:ext>
            </a:extLst>
          </p:cNvPr>
          <p:cNvPicPr>
            <a:picLocks noChangeAspect="1"/>
          </p:cNvPicPr>
          <p:nvPr/>
        </p:nvPicPr>
        <p:blipFill>
          <a:blip r:embed="rId4"/>
          <a:stretch>
            <a:fillRect/>
          </a:stretch>
        </p:blipFill>
        <p:spPr>
          <a:xfrm>
            <a:off x="3812570" y="3187208"/>
            <a:ext cx="4110937" cy="1445984"/>
          </a:xfrm>
          <a:prstGeom prst="rect">
            <a:avLst/>
          </a:prstGeom>
        </p:spPr>
      </p:pic>
      <p:sp>
        <p:nvSpPr>
          <p:cNvPr id="2" name="Google Shape;6464;p68">
            <a:extLst>
              <a:ext uri="{FF2B5EF4-FFF2-40B4-BE49-F238E27FC236}">
                <a16:creationId xmlns:a16="http://schemas.microsoft.com/office/drawing/2014/main" id="{FB749AB1-0101-F0FA-C5F8-791717A50CED}"/>
              </a:ext>
            </a:extLst>
          </p:cNvPr>
          <p:cNvSpPr/>
          <p:nvPr/>
        </p:nvSpPr>
        <p:spPr>
          <a:xfrm>
            <a:off x="5176899" y="1510482"/>
            <a:ext cx="2566677" cy="1081144"/>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exend Deca"/>
              </a:rPr>
              <a:t>To establish a hierarchy of airports based on their popularity</a:t>
            </a:r>
          </a:p>
        </p:txBody>
      </p:sp>
      <p:pic>
        <p:nvPicPr>
          <p:cNvPr id="4" name="Graphic 3" descr="Pin with solid fill">
            <a:extLst>
              <a:ext uri="{FF2B5EF4-FFF2-40B4-BE49-F238E27FC236}">
                <a16:creationId xmlns:a16="http://schemas.microsoft.com/office/drawing/2014/main" id="{1F135830-E781-F8C6-2F9B-3C65E0509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4504" y="1286534"/>
            <a:ext cx="388195" cy="388195"/>
          </a:xfrm>
          <a:prstGeom prst="rect">
            <a:avLst/>
          </a:prstGeom>
        </p:spPr>
      </p:pic>
    </p:spTree>
    <p:extLst>
      <p:ext uri="{BB962C8B-B14F-4D97-AF65-F5344CB8AC3E}">
        <p14:creationId xmlns:p14="http://schemas.microsoft.com/office/powerpoint/2010/main" val="412071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3AD5A12F-D3CD-4049-5C44-A8C27EA10057}"/>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F537C2F7-E678-3823-8F18-BD8715CA3510}"/>
              </a:ext>
            </a:extLst>
          </p:cNvPr>
          <p:cNvSpPr txBox="1">
            <a:spLocks noGrp="1"/>
          </p:cNvSpPr>
          <p:nvPr>
            <p:ph type="title"/>
          </p:nvPr>
        </p:nvSpPr>
        <p:spPr>
          <a:xfrm>
            <a:off x="449705" y="756367"/>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Airport Ranking Based on Literacy Rates</a:t>
            </a:r>
            <a:endParaRPr/>
          </a:p>
        </p:txBody>
      </p:sp>
      <p:sp>
        <p:nvSpPr>
          <p:cNvPr id="6462" name="Google Shape;6462;p68">
            <a:extLst>
              <a:ext uri="{FF2B5EF4-FFF2-40B4-BE49-F238E27FC236}">
                <a16:creationId xmlns:a16="http://schemas.microsoft.com/office/drawing/2014/main" id="{C7EE52BD-7C7C-96B8-2EFB-594C805CC4A9}"/>
              </a:ext>
            </a:extLst>
          </p:cNvPr>
          <p:cNvSpPr txBox="1">
            <a:spLocks noGrp="1"/>
          </p:cNvSpPr>
          <p:nvPr>
            <p:ph type="subTitle" idx="1"/>
          </p:nvPr>
        </p:nvSpPr>
        <p:spPr>
          <a:xfrm>
            <a:off x="855426" y="1162708"/>
            <a:ext cx="4098824" cy="2749725"/>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100"/>
              <a:t>SELECT </a:t>
            </a:r>
            <a:r>
              <a:rPr lang="en-US" sz="1100" err="1"/>
              <a:t>a.Airport_ID</a:t>
            </a:r>
            <a:r>
              <a:rPr lang="en-US" sz="1100"/>
              <a:t>, </a:t>
            </a:r>
            <a:r>
              <a:rPr lang="en-US" sz="1100" err="1"/>
              <a:t>a.Airport_name</a:t>
            </a:r>
            <a:r>
              <a:rPr lang="en-US" sz="1100"/>
              <a:t>, </a:t>
            </a:r>
            <a:r>
              <a:rPr lang="en-US" sz="1100" err="1"/>
              <a:t>a.Place</a:t>
            </a:r>
            <a:r>
              <a:rPr lang="en-US" sz="1100"/>
              <a:t>, </a:t>
            </a:r>
            <a:r>
              <a:rPr lang="en-US" sz="1100" err="1"/>
              <a:t>a.ranking</a:t>
            </a:r>
            <a:r>
              <a:rPr lang="en-US" sz="1100"/>
              <a:t>,</a:t>
            </a:r>
          </a:p>
          <a:p>
            <a:pPr marL="0" lvl="0" indent="0" algn="l" rtl="0">
              <a:spcBef>
                <a:spcPts val="0"/>
              </a:spcBef>
              <a:spcAft>
                <a:spcPts val="0"/>
              </a:spcAft>
              <a:buNone/>
            </a:pPr>
            <a:r>
              <a:rPr lang="en-US" sz="1100"/>
              <a:t>(SELECT </a:t>
            </a:r>
            <a:r>
              <a:rPr lang="en-US" sz="1100" err="1"/>
              <a:t>b.literates_male</a:t>
            </a:r>
            <a:r>
              <a:rPr lang="en-US" sz="1100"/>
              <a:t> FROM place b WHERE </a:t>
            </a:r>
            <a:r>
              <a:rPr lang="en-US" sz="1100" err="1"/>
              <a:t>a.Place</a:t>
            </a:r>
            <a:r>
              <a:rPr lang="en-US" sz="1100"/>
              <a:t> = </a:t>
            </a:r>
            <a:r>
              <a:rPr lang="en-US" sz="1100" err="1"/>
              <a:t>b.city</a:t>
            </a:r>
            <a:r>
              <a:rPr lang="en-US" sz="1100"/>
              <a:t>) AS </a:t>
            </a:r>
            <a:r>
              <a:rPr lang="en-US" sz="1100" err="1"/>
              <a:t>literates_male</a:t>
            </a:r>
            <a:r>
              <a:rPr lang="en-US" sz="1100"/>
              <a:t>, </a:t>
            </a:r>
          </a:p>
          <a:p>
            <a:pPr marL="0" lvl="0" indent="0" algn="l" rtl="0">
              <a:spcBef>
                <a:spcPts val="0"/>
              </a:spcBef>
              <a:spcAft>
                <a:spcPts val="0"/>
              </a:spcAft>
              <a:buNone/>
            </a:pPr>
            <a:r>
              <a:rPr lang="en-US" sz="1100"/>
              <a:t>(SELECT </a:t>
            </a:r>
            <a:r>
              <a:rPr lang="en-US" sz="1100" err="1"/>
              <a:t>b.literates_female</a:t>
            </a:r>
            <a:r>
              <a:rPr lang="en-US" sz="1100"/>
              <a:t> FROM place b WHERE </a:t>
            </a:r>
            <a:r>
              <a:rPr lang="en-US" sz="1100" err="1"/>
              <a:t>a.Place</a:t>
            </a:r>
            <a:r>
              <a:rPr lang="en-US" sz="1100"/>
              <a:t> = </a:t>
            </a:r>
            <a:r>
              <a:rPr lang="en-US" sz="1100" err="1"/>
              <a:t>b.city</a:t>
            </a:r>
            <a:r>
              <a:rPr lang="en-US" sz="1100"/>
              <a:t>) AS </a:t>
            </a:r>
            <a:r>
              <a:rPr lang="en-US" sz="1100" err="1"/>
              <a:t>literates_female</a:t>
            </a:r>
            <a:endParaRPr lang="en-US" sz="1100"/>
          </a:p>
          <a:p>
            <a:pPr marL="0" lvl="0" indent="0" algn="l" rtl="0">
              <a:spcBef>
                <a:spcPts val="0"/>
              </a:spcBef>
              <a:spcAft>
                <a:spcPts val="0"/>
              </a:spcAft>
              <a:buNone/>
            </a:pPr>
            <a:r>
              <a:rPr lang="en-US" sz="1100"/>
              <a:t>FROM airports a</a:t>
            </a:r>
          </a:p>
          <a:p>
            <a:pPr marL="0" lvl="0" indent="0" algn="l" rtl="0">
              <a:spcBef>
                <a:spcPts val="0"/>
              </a:spcBef>
              <a:spcAft>
                <a:spcPts val="0"/>
              </a:spcAft>
              <a:buNone/>
            </a:pPr>
            <a:r>
              <a:rPr lang="en-US" sz="1100"/>
              <a:t>ORDER BY </a:t>
            </a:r>
            <a:r>
              <a:rPr lang="en-US" sz="1100" err="1"/>
              <a:t>literates_male</a:t>
            </a:r>
            <a:r>
              <a:rPr lang="en-US" sz="1100"/>
              <a:t> DESC, </a:t>
            </a:r>
            <a:r>
              <a:rPr lang="en-US" sz="1100" err="1"/>
              <a:t>literates_female</a:t>
            </a:r>
            <a:r>
              <a:rPr lang="en-US" sz="1100"/>
              <a:t> DESC</a:t>
            </a:r>
          </a:p>
          <a:p>
            <a:pPr marL="0" lvl="0" indent="0" algn="l" rtl="0">
              <a:spcBef>
                <a:spcPts val="0"/>
              </a:spcBef>
              <a:spcAft>
                <a:spcPts val="0"/>
              </a:spcAft>
              <a:buNone/>
            </a:pPr>
            <a:r>
              <a:rPr lang="en-US" sz="1100"/>
              <a:t>LIMIT 10;</a:t>
            </a:r>
          </a:p>
        </p:txBody>
      </p:sp>
      <p:grpSp>
        <p:nvGrpSpPr>
          <p:cNvPr id="6463" name="Google Shape;6463;p68">
            <a:extLst>
              <a:ext uri="{FF2B5EF4-FFF2-40B4-BE49-F238E27FC236}">
                <a16:creationId xmlns:a16="http://schemas.microsoft.com/office/drawing/2014/main" id="{DA885A42-B0BE-381B-D808-FB94027D22B2}"/>
              </a:ext>
            </a:extLst>
          </p:cNvPr>
          <p:cNvGrpSpPr/>
          <p:nvPr/>
        </p:nvGrpSpPr>
        <p:grpSpPr>
          <a:xfrm>
            <a:off x="1094281" y="2888451"/>
            <a:ext cx="5529908" cy="1953990"/>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9075C01E-EDCB-C7AD-3C3A-F408F1765097}"/>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CBFB415C-2E0E-B6A5-11D4-9C724F339B6D}"/>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E108F6BA-467C-430A-3331-F51993F6473F}"/>
              </a:ext>
            </a:extLst>
          </p:cNvPr>
          <p:cNvPicPr preferRelativeResize="0"/>
          <p:nvPr/>
        </p:nvPicPr>
        <p:blipFill rotWithShape="1">
          <a:blip r:embed="rId3">
            <a:alphaModFix/>
          </a:blip>
          <a:srcRect/>
          <a:stretch/>
        </p:blipFill>
        <p:spPr>
          <a:xfrm>
            <a:off x="1281257" y="3049624"/>
            <a:ext cx="5113908" cy="1583568"/>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53B5F50A-9A59-61B8-B1C2-A3C89737AA9C}"/>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05</a:t>
            </a:r>
          </a:p>
        </p:txBody>
      </p:sp>
      <p:pic>
        <p:nvPicPr>
          <p:cNvPr id="4" name="Picture 3">
            <a:extLst>
              <a:ext uri="{FF2B5EF4-FFF2-40B4-BE49-F238E27FC236}">
                <a16:creationId xmlns:a16="http://schemas.microsoft.com/office/drawing/2014/main" id="{5252A38C-D821-9F46-0CD7-D5FFBEBB520F}"/>
              </a:ext>
            </a:extLst>
          </p:cNvPr>
          <p:cNvPicPr>
            <a:picLocks noChangeAspect="1"/>
          </p:cNvPicPr>
          <p:nvPr/>
        </p:nvPicPr>
        <p:blipFill>
          <a:blip r:embed="rId4"/>
          <a:stretch>
            <a:fillRect/>
          </a:stretch>
        </p:blipFill>
        <p:spPr>
          <a:xfrm>
            <a:off x="1280301" y="3049624"/>
            <a:ext cx="5106053" cy="1583568"/>
          </a:xfrm>
          <a:prstGeom prst="rect">
            <a:avLst/>
          </a:prstGeom>
        </p:spPr>
      </p:pic>
      <p:sp>
        <p:nvSpPr>
          <p:cNvPr id="2" name="Google Shape;6464;p68">
            <a:extLst>
              <a:ext uri="{FF2B5EF4-FFF2-40B4-BE49-F238E27FC236}">
                <a16:creationId xmlns:a16="http://schemas.microsoft.com/office/drawing/2014/main" id="{6EF7340E-76CA-8450-0C73-9BF49A404272}"/>
              </a:ext>
            </a:extLst>
          </p:cNvPr>
          <p:cNvSpPr/>
          <p:nvPr/>
        </p:nvSpPr>
        <p:spPr>
          <a:xfrm>
            <a:off x="5688767" y="1424379"/>
            <a:ext cx="3134101" cy="1147371"/>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exend Deca"/>
              </a:rPr>
              <a:t>To identify and rank the top 10 airports based on the literacy rates of males and females in their respective locations</a:t>
            </a:r>
            <a:endParaRPr>
              <a:latin typeface="Lexend Deca"/>
            </a:endParaRPr>
          </a:p>
        </p:txBody>
      </p:sp>
      <p:pic>
        <p:nvPicPr>
          <p:cNvPr id="3" name="Graphic 2" descr="Pin with solid fill">
            <a:extLst>
              <a:ext uri="{FF2B5EF4-FFF2-40B4-BE49-F238E27FC236}">
                <a16:creationId xmlns:a16="http://schemas.microsoft.com/office/drawing/2014/main" id="{F2976D07-9A6F-C062-6506-6E6FD27E73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1719" y="1182626"/>
            <a:ext cx="388195" cy="388195"/>
          </a:xfrm>
          <a:prstGeom prst="rect">
            <a:avLst/>
          </a:prstGeom>
        </p:spPr>
      </p:pic>
    </p:spTree>
    <p:extLst>
      <p:ext uri="{BB962C8B-B14F-4D97-AF65-F5344CB8AC3E}">
        <p14:creationId xmlns:p14="http://schemas.microsoft.com/office/powerpoint/2010/main" val="984006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428D6513-FA21-E0B6-DC69-6E24BBAF7378}"/>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9877E268-02CA-153B-6784-4DDC59B23B1F}"/>
              </a:ext>
            </a:extLst>
          </p:cNvPr>
          <p:cNvSpPr txBox="1">
            <a:spLocks noGrp="1"/>
          </p:cNvSpPr>
          <p:nvPr>
            <p:ph type="title"/>
          </p:nvPr>
        </p:nvSpPr>
        <p:spPr>
          <a:xfrm>
            <a:off x="449705" y="756367"/>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Airport Traffic analysis</a:t>
            </a:r>
            <a:endParaRPr/>
          </a:p>
        </p:txBody>
      </p:sp>
      <p:sp>
        <p:nvSpPr>
          <p:cNvPr id="6462" name="Google Shape;6462;p68">
            <a:extLst>
              <a:ext uri="{FF2B5EF4-FFF2-40B4-BE49-F238E27FC236}">
                <a16:creationId xmlns:a16="http://schemas.microsoft.com/office/drawing/2014/main" id="{238494A3-9882-CDF0-B83A-6C60BBC5E973}"/>
              </a:ext>
            </a:extLst>
          </p:cNvPr>
          <p:cNvSpPr txBox="1">
            <a:spLocks noGrp="1"/>
          </p:cNvSpPr>
          <p:nvPr>
            <p:ph type="subTitle" idx="1"/>
          </p:nvPr>
        </p:nvSpPr>
        <p:spPr>
          <a:xfrm>
            <a:off x="449705" y="1162708"/>
            <a:ext cx="7433151" cy="2749725"/>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100"/>
              <a:t>SELECT</a:t>
            </a:r>
          </a:p>
          <a:p>
            <a:pPr marL="0" lvl="0" indent="0" algn="l" rtl="0">
              <a:spcBef>
                <a:spcPts val="0"/>
              </a:spcBef>
              <a:spcAft>
                <a:spcPts val="0"/>
              </a:spcAft>
              <a:buNone/>
            </a:pPr>
            <a:r>
              <a:rPr lang="en-US" sz="1100" err="1"/>
              <a:t>a.Airport_ID</a:t>
            </a:r>
            <a:r>
              <a:rPr lang="en-US" sz="1100"/>
              <a:t>, </a:t>
            </a:r>
            <a:r>
              <a:rPr lang="en-US" sz="1100" err="1"/>
              <a:t>a.Airport_name</a:t>
            </a:r>
            <a:r>
              <a:rPr lang="en-US" sz="1100"/>
              <a:t>, </a:t>
            </a:r>
            <a:r>
              <a:rPr lang="en-US" sz="1100" err="1"/>
              <a:t>a.Place</a:t>
            </a:r>
            <a:r>
              <a:rPr lang="en-US" sz="1100"/>
              <a:t>, a.Passengers_2022_23 as passengertraffic_2022_23,</a:t>
            </a:r>
          </a:p>
          <a:p>
            <a:pPr marL="0" lvl="0" indent="0" algn="l" rtl="0">
              <a:spcBef>
                <a:spcPts val="0"/>
              </a:spcBef>
              <a:spcAft>
                <a:spcPts val="0"/>
              </a:spcAft>
              <a:buNone/>
            </a:pPr>
            <a:r>
              <a:rPr lang="en-US" sz="1100"/>
              <a:t>(SELECT </a:t>
            </a:r>
            <a:r>
              <a:rPr lang="en-US" sz="1100" err="1"/>
              <a:t>b.population_male</a:t>
            </a:r>
            <a:r>
              <a:rPr lang="en-US" sz="1100"/>
              <a:t> FROM place b WHERE </a:t>
            </a:r>
            <a:r>
              <a:rPr lang="en-US" sz="1100" err="1"/>
              <a:t>a.Place</a:t>
            </a:r>
            <a:r>
              <a:rPr lang="en-US" sz="1100"/>
              <a:t> = </a:t>
            </a:r>
            <a:r>
              <a:rPr lang="en-US" sz="1100" err="1"/>
              <a:t>b.city</a:t>
            </a:r>
            <a:r>
              <a:rPr lang="en-US" sz="1100"/>
              <a:t>) AS </a:t>
            </a:r>
            <a:r>
              <a:rPr lang="en-US" sz="1100" err="1"/>
              <a:t>population_male</a:t>
            </a:r>
            <a:r>
              <a:rPr lang="en-US" sz="1100"/>
              <a:t>,</a:t>
            </a:r>
          </a:p>
          <a:p>
            <a:pPr marL="0" lvl="0" indent="0" algn="l" rtl="0">
              <a:spcBef>
                <a:spcPts val="0"/>
              </a:spcBef>
              <a:spcAft>
                <a:spcPts val="0"/>
              </a:spcAft>
              <a:buNone/>
            </a:pPr>
            <a:r>
              <a:rPr lang="en-US" sz="1100"/>
              <a:t>(SELECT </a:t>
            </a:r>
            <a:r>
              <a:rPr lang="en-US" sz="1100" err="1"/>
              <a:t>b.population_female</a:t>
            </a:r>
            <a:r>
              <a:rPr lang="en-US" sz="1100"/>
              <a:t> FROM place b WHERE </a:t>
            </a:r>
            <a:r>
              <a:rPr lang="en-US" sz="1100" err="1"/>
              <a:t>a.Place</a:t>
            </a:r>
            <a:r>
              <a:rPr lang="en-US" sz="1100"/>
              <a:t> = </a:t>
            </a:r>
            <a:r>
              <a:rPr lang="en-US" sz="1100" err="1"/>
              <a:t>b.city</a:t>
            </a:r>
            <a:r>
              <a:rPr lang="en-US" sz="1100"/>
              <a:t>) AS </a:t>
            </a:r>
            <a:r>
              <a:rPr lang="en-US" sz="1100" err="1"/>
              <a:t>population_female</a:t>
            </a:r>
            <a:r>
              <a:rPr lang="en-US" sz="1100"/>
              <a:t> </a:t>
            </a:r>
          </a:p>
          <a:p>
            <a:pPr marL="0" lvl="0" indent="0" algn="l" rtl="0">
              <a:spcBef>
                <a:spcPts val="0"/>
              </a:spcBef>
              <a:spcAft>
                <a:spcPts val="0"/>
              </a:spcAft>
              <a:buNone/>
            </a:pPr>
            <a:r>
              <a:rPr lang="en-US" sz="1100"/>
              <a:t>FROM airports a</a:t>
            </a:r>
          </a:p>
          <a:p>
            <a:pPr marL="0" lvl="0" indent="0" algn="l" rtl="0">
              <a:spcBef>
                <a:spcPts val="0"/>
              </a:spcBef>
              <a:spcAft>
                <a:spcPts val="0"/>
              </a:spcAft>
              <a:buNone/>
            </a:pPr>
            <a:r>
              <a:rPr lang="en-US" sz="1100"/>
              <a:t>ORDER BY </a:t>
            </a:r>
            <a:r>
              <a:rPr lang="en-US" sz="1100" err="1"/>
              <a:t>population_male</a:t>
            </a:r>
            <a:r>
              <a:rPr lang="en-US" sz="1100"/>
              <a:t> DESC, </a:t>
            </a:r>
            <a:r>
              <a:rPr lang="en-US" sz="1100" err="1"/>
              <a:t>population_female</a:t>
            </a:r>
            <a:r>
              <a:rPr lang="en-US" sz="1100"/>
              <a:t> DESC</a:t>
            </a:r>
          </a:p>
          <a:p>
            <a:pPr marL="0" lvl="0" indent="0" algn="l" rtl="0">
              <a:spcBef>
                <a:spcPts val="0"/>
              </a:spcBef>
              <a:spcAft>
                <a:spcPts val="0"/>
              </a:spcAft>
              <a:buNone/>
            </a:pPr>
            <a:r>
              <a:rPr lang="en-US" sz="1100"/>
              <a:t>LIMIT 10;</a:t>
            </a:r>
          </a:p>
        </p:txBody>
      </p:sp>
      <p:grpSp>
        <p:nvGrpSpPr>
          <p:cNvPr id="6463" name="Google Shape;6463;p68">
            <a:extLst>
              <a:ext uri="{FF2B5EF4-FFF2-40B4-BE49-F238E27FC236}">
                <a16:creationId xmlns:a16="http://schemas.microsoft.com/office/drawing/2014/main" id="{2520B4D7-7D7B-1D3D-BE4C-0C2F58D90CF0}"/>
              </a:ext>
            </a:extLst>
          </p:cNvPr>
          <p:cNvGrpSpPr/>
          <p:nvPr/>
        </p:nvGrpSpPr>
        <p:grpSpPr>
          <a:xfrm>
            <a:off x="704538" y="2571750"/>
            <a:ext cx="6466371" cy="1968321"/>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4D4D960D-CF4E-E96F-7044-B4296253E9A0}"/>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DEC30370-7C42-0E5E-5817-B24485D346DC}"/>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DC282814-BDF5-6EF0-CF32-87EDE29687ED}"/>
              </a:ext>
            </a:extLst>
          </p:cNvPr>
          <p:cNvPicPr preferRelativeResize="0"/>
          <p:nvPr/>
        </p:nvPicPr>
        <p:blipFill rotWithShape="1">
          <a:blip r:embed="rId3">
            <a:alphaModFix/>
          </a:blip>
          <a:srcRect/>
          <a:stretch/>
        </p:blipFill>
        <p:spPr>
          <a:xfrm>
            <a:off x="997527" y="2735641"/>
            <a:ext cx="5997541" cy="1595182"/>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6BC7D7E5-3145-D0BA-B160-D2049401A49B}"/>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06</a:t>
            </a:r>
          </a:p>
        </p:txBody>
      </p:sp>
      <p:pic>
        <p:nvPicPr>
          <p:cNvPr id="3" name="Picture 2">
            <a:extLst>
              <a:ext uri="{FF2B5EF4-FFF2-40B4-BE49-F238E27FC236}">
                <a16:creationId xmlns:a16="http://schemas.microsoft.com/office/drawing/2014/main" id="{95F6814A-9395-92C5-B63D-7DF7FD457752}"/>
              </a:ext>
            </a:extLst>
          </p:cNvPr>
          <p:cNvPicPr>
            <a:picLocks noChangeAspect="1"/>
          </p:cNvPicPr>
          <p:nvPr/>
        </p:nvPicPr>
        <p:blipFill>
          <a:blip r:embed="rId4"/>
          <a:stretch>
            <a:fillRect/>
          </a:stretch>
        </p:blipFill>
        <p:spPr>
          <a:xfrm>
            <a:off x="997527" y="2731002"/>
            <a:ext cx="5997541" cy="1554293"/>
          </a:xfrm>
          <a:prstGeom prst="rect">
            <a:avLst/>
          </a:prstGeom>
        </p:spPr>
      </p:pic>
      <p:sp>
        <p:nvSpPr>
          <p:cNvPr id="2" name="Google Shape;6464;p68">
            <a:extLst>
              <a:ext uri="{FF2B5EF4-FFF2-40B4-BE49-F238E27FC236}">
                <a16:creationId xmlns:a16="http://schemas.microsoft.com/office/drawing/2014/main" id="{01C7F3E8-F413-22BA-0C9E-726D85F51E5A}"/>
              </a:ext>
            </a:extLst>
          </p:cNvPr>
          <p:cNvSpPr/>
          <p:nvPr/>
        </p:nvSpPr>
        <p:spPr>
          <a:xfrm>
            <a:off x="5868649" y="1488319"/>
            <a:ext cx="3080479" cy="1135099"/>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exend Deca"/>
              </a:rPr>
              <a:t>To ascertain and rank the top 10 airports based on their passenger traffic</a:t>
            </a:r>
            <a:endParaRPr>
              <a:latin typeface="Lexend Deca"/>
            </a:endParaRPr>
          </a:p>
        </p:txBody>
      </p:sp>
      <p:pic>
        <p:nvPicPr>
          <p:cNvPr id="4" name="Graphic 3" descr="Pin with solid fill">
            <a:extLst>
              <a:ext uri="{FF2B5EF4-FFF2-40B4-BE49-F238E27FC236}">
                <a16:creationId xmlns:a16="http://schemas.microsoft.com/office/drawing/2014/main" id="{DF439136-90E5-F3ED-4405-788D68A135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4869" y="1236633"/>
            <a:ext cx="388195" cy="388195"/>
          </a:xfrm>
          <a:prstGeom prst="rect">
            <a:avLst/>
          </a:prstGeom>
        </p:spPr>
      </p:pic>
    </p:spTree>
    <p:extLst>
      <p:ext uri="{BB962C8B-B14F-4D97-AF65-F5344CB8AC3E}">
        <p14:creationId xmlns:p14="http://schemas.microsoft.com/office/powerpoint/2010/main" val="4202067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4A073982-2A55-8D0D-A58A-27938ED8CD75}"/>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AE92F7DB-7E96-1415-223F-2D7F0D8C0D47}"/>
              </a:ext>
            </a:extLst>
          </p:cNvPr>
          <p:cNvSpPr txBox="1">
            <a:spLocks noGrp="1"/>
          </p:cNvSpPr>
          <p:nvPr>
            <p:ph type="title"/>
          </p:nvPr>
        </p:nvSpPr>
        <p:spPr>
          <a:xfrm>
            <a:off x="449705" y="756367"/>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Analysis of Airport Peak Departure Times</a:t>
            </a:r>
            <a:endParaRPr/>
          </a:p>
        </p:txBody>
      </p:sp>
      <p:sp>
        <p:nvSpPr>
          <p:cNvPr id="6462" name="Google Shape;6462;p68">
            <a:extLst>
              <a:ext uri="{FF2B5EF4-FFF2-40B4-BE49-F238E27FC236}">
                <a16:creationId xmlns:a16="http://schemas.microsoft.com/office/drawing/2014/main" id="{3F4AAF62-E681-9B41-3D03-83E095614BA3}"/>
              </a:ext>
            </a:extLst>
          </p:cNvPr>
          <p:cNvSpPr txBox="1">
            <a:spLocks noGrp="1"/>
          </p:cNvSpPr>
          <p:nvPr>
            <p:ph type="subTitle" idx="1"/>
          </p:nvPr>
        </p:nvSpPr>
        <p:spPr>
          <a:xfrm>
            <a:off x="748344" y="1162708"/>
            <a:ext cx="4700581" cy="3462455"/>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100"/>
              <a:t>WITH </a:t>
            </a:r>
            <a:r>
              <a:rPr lang="en-US" sz="1100" err="1"/>
              <a:t>DepartureArrivalTimes</a:t>
            </a:r>
            <a:r>
              <a:rPr lang="en-US" sz="1100"/>
              <a:t> AS</a:t>
            </a:r>
          </a:p>
          <a:p>
            <a:pPr marL="0" lvl="0" indent="0" algn="l" rtl="0">
              <a:spcBef>
                <a:spcPts val="0"/>
              </a:spcBef>
              <a:spcAft>
                <a:spcPts val="0"/>
              </a:spcAft>
              <a:buNone/>
            </a:pPr>
            <a:r>
              <a:rPr lang="en-US" sz="1100"/>
              <a:t>(SELECT </a:t>
            </a:r>
            <a:r>
              <a:rPr lang="en-US" sz="1100" err="1"/>
              <a:t>a.Airport_name</a:t>
            </a:r>
            <a:r>
              <a:rPr lang="en-US" sz="1100"/>
              <a:t>, EXTRACT(HOUR FROM </a:t>
            </a:r>
            <a:r>
              <a:rPr lang="en-US" sz="1100" err="1"/>
              <a:t>t.Departure_Time</a:t>
            </a:r>
            <a:r>
              <a:rPr lang="en-US" sz="1100"/>
              <a:t>) AS </a:t>
            </a:r>
            <a:r>
              <a:rPr lang="en-US" sz="1100" err="1"/>
              <a:t>DepartureHour</a:t>
            </a:r>
            <a:r>
              <a:rPr lang="en-US" sz="1100"/>
              <a:t>,</a:t>
            </a:r>
          </a:p>
          <a:p>
            <a:pPr marL="0" lvl="0" indent="0" algn="l" rtl="0">
              <a:spcBef>
                <a:spcPts val="0"/>
              </a:spcBef>
              <a:spcAft>
                <a:spcPts val="0"/>
              </a:spcAft>
              <a:buNone/>
            </a:pPr>
            <a:r>
              <a:rPr lang="en-US" sz="1100"/>
              <a:t>COUNT(*) OVER (PARTITION BY </a:t>
            </a:r>
            <a:r>
              <a:rPr lang="en-US" sz="1100" err="1"/>
              <a:t>a.Airport_ID</a:t>
            </a:r>
            <a:r>
              <a:rPr lang="en-US" sz="1100"/>
              <a:t>, EXTRACT(HOUR FROM </a:t>
            </a:r>
            <a:r>
              <a:rPr lang="en-US" sz="1100" err="1"/>
              <a:t>t.Departure_Time</a:t>
            </a:r>
            <a:r>
              <a:rPr lang="en-US" sz="1100"/>
              <a:t>)) AS </a:t>
            </a:r>
            <a:r>
              <a:rPr lang="en-US" sz="1100" err="1"/>
              <a:t>DepartureCount</a:t>
            </a:r>
            <a:r>
              <a:rPr lang="en-US" sz="1100"/>
              <a:t>, COUNT(*) OVER (PARTITION BY </a:t>
            </a:r>
            <a:r>
              <a:rPr lang="en-US" sz="1100" err="1"/>
              <a:t>a.Airport_ID</a:t>
            </a:r>
            <a:r>
              <a:rPr lang="en-US" sz="1100"/>
              <a:t>, EXTRACT(HOUR FROM </a:t>
            </a:r>
            <a:r>
              <a:rPr lang="en-US" sz="1100" err="1"/>
              <a:t>t.Arrival_Time</a:t>
            </a:r>
            <a:r>
              <a:rPr lang="en-US" sz="1100"/>
              <a:t>)) AS </a:t>
            </a:r>
            <a:r>
              <a:rPr lang="en-US" sz="1100" err="1"/>
              <a:t>ArrivalCount</a:t>
            </a:r>
            <a:endParaRPr lang="en-US" sz="1100"/>
          </a:p>
          <a:p>
            <a:pPr marL="0" lvl="0" indent="0" algn="l" rtl="0">
              <a:spcBef>
                <a:spcPts val="0"/>
              </a:spcBef>
              <a:spcAft>
                <a:spcPts val="0"/>
              </a:spcAft>
              <a:buNone/>
            </a:pPr>
            <a:r>
              <a:rPr lang="en-US" sz="1100"/>
              <a:t>FROM </a:t>
            </a:r>
            <a:r>
              <a:rPr lang="en-US" sz="1100" err="1"/>
              <a:t>travel_info</a:t>
            </a:r>
            <a:r>
              <a:rPr lang="en-US" sz="1100"/>
              <a:t> t</a:t>
            </a:r>
          </a:p>
          <a:p>
            <a:pPr marL="0" lvl="0" indent="0" algn="l" rtl="0">
              <a:spcBef>
                <a:spcPts val="0"/>
              </a:spcBef>
              <a:spcAft>
                <a:spcPts val="0"/>
              </a:spcAft>
              <a:buNone/>
            </a:pPr>
            <a:r>
              <a:rPr lang="en-US" sz="1100"/>
              <a:t>JOIN Airports a ON </a:t>
            </a:r>
            <a:r>
              <a:rPr lang="en-US" sz="1100" err="1"/>
              <a:t>t.Source_ID</a:t>
            </a:r>
            <a:r>
              <a:rPr lang="en-US" sz="1100"/>
              <a:t> = </a:t>
            </a:r>
            <a:r>
              <a:rPr lang="en-US" sz="1100" err="1"/>
              <a:t>a.Airport_ID</a:t>
            </a:r>
            <a:r>
              <a:rPr lang="en-US" sz="1100"/>
              <a:t> OR </a:t>
            </a:r>
            <a:r>
              <a:rPr lang="en-US" sz="1100" err="1"/>
              <a:t>t.Destination_ID</a:t>
            </a:r>
            <a:r>
              <a:rPr lang="en-US" sz="1100"/>
              <a:t> = </a:t>
            </a:r>
            <a:r>
              <a:rPr lang="en-US" sz="1100" err="1"/>
              <a:t>a.Airport_ID</a:t>
            </a:r>
            <a:r>
              <a:rPr lang="en-US" sz="1100"/>
              <a:t> ),</a:t>
            </a:r>
          </a:p>
          <a:p>
            <a:pPr marL="0" lvl="0" indent="0" algn="l" rtl="0">
              <a:spcBef>
                <a:spcPts val="0"/>
              </a:spcBef>
              <a:spcAft>
                <a:spcPts val="0"/>
              </a:spcAft>
              <a:buNone/>
            </a:pPr>
            <a:r>
              <a:rPr lang="en-US" sz="1100" err="1"/>
              <a:t>RankedDepartureTimes</a:t>
            </a:r>
            <a:r>
              <a:rPr lang="en-US" sz="1100"/>
              <a:t> AS </a:t>
            </a:r>
          </a:p>
          <a:p>
            <a:pPr marL="0" lvl="0" indent="0" algn="l" rtl="0">
              <a:spcBef>
                <a:spcPts val="0"/>
              </a:spcBef>
              <a:spcAft>
                <a:spcPts val="0"/>
              </a:spcAft>
              <a:buNone/>
            </a:pPr>
            <a:r>
              <a:rPr lang="en-US" sz="1100"/>
              <a:t>(SELECT </a:t>
            </a:r>
            <a:r>
              <a:rPr lang="en-US" sz="1100" err="1"/>
              <a:t>Airport_name</a:t>
            </a:r>
            <a:r>
              <a:rPr lang="en-US" sz="1100"/>
              <a:t>, </a:t>
            </a:r>
            <a:r>
              <a:rPr lang="en-US" sz="1100" err="1"/>
              <a:t>DepartureHour</a:t>
            </a:r>
            <a:r>
              <a:rPr lang="en-US" sz="1100"/>
              <a:t>, </a:t>
            </a:r>
            <a:r>
              <a:rPr lang="en-US" sz="1100" err="1"/>
              <a:t>DepartureCount</a:t>
            </a:r>
            <a:r>
              <a:rPr lang="en-US" sz="1100"/>
              <a:t>,</a:t>
            </a:r>
          </a:p>
          <a:p>
            <a:pPr marL="0" lvl="0" indent="0" algn="l" rtl="0">
              <a:spcBef>
                <a:spcPts val="0"/>
              </a:spcBef>
              <a:spcAft>
                <a:spcPts val="0"/>
              </a:spcAft>
              <a:buNone/>
            </a:pPr>
            <a:r>
              <a:rPr lang="en-US" sz="1100"/>
              <a:t>RANK() OVER (PARTITION BY </a:t>
            </a:r>
            <a:r>
              <a:rPr lang="en-US" sz="1100" err="1"/>
              <a:t>Airport_name</a:t>
            </a:r>
            <a:r>
              <a:rPr lang="en-US" sz="1100"/>
              <a:t> ORDER BY </a:t>
            </a:r>
            <a:r>
              <a:rPr lang="en-US" sz="1100" err="1"/>
              <a:t>DepartureCount</a:t>
            </a:r>
            <a:r>
              <a:rPr lang="en-US" sz="1100"/>
              <a:t> DESC) AS </a:t>
            </a:r>
            <a:r>
              <a:rPr lang="en-US" sz="1100" err="1"/>
              <a:t>DepartureRank</a:t>
            </a:r>
            <a:endParaRPr lang="en-US" sz="1100"/>
          </a:p>
          <a:p>
            <a:pPr marL="0" lvl="0" indent="0" algn="l" rtl="0">
              <a:spcBef>
                <a:spcPts val="0"/>
              </a:spcBef>
              <a:spcAft>
                <a:spcPts val="0"/>
              </a:spcAft>
              <a:buNone/>
            </a:pPr>
            <a:r>
              <a:rPr lang="en-US" sz="1100"/>
              <a:t>FROM </a:t>
            </a:r>
            <a:r>
              <a:rPr lang="en-US" sz="1100" err="1"/>
              <a:t>DepartureArrivalTimes</a:t>
            </a:r>
            <a:r>
              <a:rPr lang="en-US" sz="1100"/>
              <a:t> )</a:t>
            </a:r>
          </a:p>
          <a:p>
            <a:pPr marL="0" lvl="0" indent="0" algn="l" rtl="0">
              <a:spcBef>
                <a:spcPts val="0"/>
              </a:spcBef>
              <a:spcAft>
                <a:spcPts val="0"/>
              </a:spcAft>
              <a:buNone/>
            </a:pPr>
            <a:r>
              <a:rPr lang="en-US" sz="1100"/>
              <a:t>SELECT DISTINCT </a:t>
            </a:r>
            <a:r>
              <a:rPr lang="en-US" sz="1100" err="1"/>
              <a:t>d.Airport_name</a:t>
            </a:r>
            <a:r>
              <a:rPr lang="en-US" sz="1100"/>
              <a:t>, CONCAT(d.DepartureHour,":00") AS </a:t>
            </a:r>
            <a:r>
              <a:rPr lang="en-US" sz="1100" err="1"/>
              <a:t>BestDepartureHour</a:t>
            </a:r>
            <a:endParaRPr lang="en-US" sz="1100"/>
          </a:p>
          <a:p>
            <a:pPr marL="0" lvl="0" indent="0" algn="l" rtl="0">
              <a:spcBef>
                <a:spcPts val="0"/>
              </a:spcBef>
              <a:spcAft>
                <a:spcPts val="0"/>
              </a:spcAft>
              <a:buNone/>
            </a:pPr>
            <a:r>
              <a:rPr lang="en-US" sz="1100"/>
              <a:t>FROM </a:t>
            </a:r>
            <a:r>
              <a:rPr lang="en-US" sz="1100" err="1"/>
              <a:t>RankedDepartureTimes</a:t>
            </a:r>
            <a:r>
              <a:rPr lang="en-US" sz="1100"/>
              <a:t> d</a:t>
            </a:r>
          </a:p>
          <a:p>
            <a:pPr marL="0" lvl="0" indent="0" algn="l" rtl="0">
              <a:spcBef>
                <a:spcPts val="0"/>
              </a:spcBef>
              <a:spcAft>
                <a:spcPts val="0"/>
              </a:spcAft>
              <a:buNone/>
            </a:pPr>
            <a:r>
              <a:rPr lang="en-US" sz="1100"/>
              <a:t>WHERE </a:t>
            </a:r>
            <a:r>
              <a:rPr lang="en-US" sz="1100" err="1"/>
              <a:t>d.DepartureRank</a:t>
            </a:r>
            <a:r>
              <a:rPr lang="en-US" sz="1100"/>
              <a:t> = 1</a:t>
            </a:r>
          </a:p>
          <a:p>
            <a:pPr marL="0" lvl="0" indent="0" algn="l" rtl="0">
              <a:spcBef>
                <a:spcPts val="0"/>
              </a:spcBef>
              <a:spcAft>
                <a:spcPts val="0"/>
              </a:spcAft>
              <a:buNone/>
            </a:pPr>
            <a:r>
              <a:rPr lang="en-US" sz="1100"/>
              <a:t>ORDER BY </a:t>
            </a:r>
            <a:r>
              <a:rPr lang="en-US" sz="1100" err="1"/>
              <a:t>d.Airport_name</a:t>
            </a:r>
            <a:r>
              <a:rPr lang="en-US" sz="1100"/>
              <a:t>; </a:t>
            </a:r>
          </a:p>
        </p:txBody>
      </p:sp>
      <p:grpSp>
        <p:nvGrpSpPr>
          <p:cNvPr id="6463" name="Google Shape;6463;p68">
            <a:extLst>
              <a:ext uri="{FF2B5EF4-FFF2-40B4-BE49-F238E27FC236}">
                <a16:creationId xmlns:a16="http://schemas.microsoft.com/office/drawing/2014/main" id="{D972228B-87C0-3353-51E0-6FFB2267E541}"/>
              </a:ext>
            </a:extLst>
          </p:cNvPr>
          <p:cNvGrpSpPr/>
          <p:nvPr/>
        </p:nvGrpSpPr>
        <p:grpSpPr>
          <a:xfrm>
            <a:off x="4911248" y="3298027"/>
            <a:ext cx="4067061" cy="1763180"/>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9D971D71-EC2F-D6C7-5F1A-27025041A72B}"/>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F3055098-A6F9-C1A2-CDFF-B2F6F5648C7E}"/>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F0BA2067-93A4-A062-5CCB-B0C5BEAA0FEE}"/>
              </a:ext>
            </a:extLst>
          </p:cNvPr>
          <p:cNvPicPr preferRelativeResize="0"/>
          <p:nvPr/>
        </p:nvPicPr>
        <p:blipFill rotWithShape="1">
          <a:blip r:embed="rId3">
            <a:alphaModFix/>
          </a:blip>
          <a:srcRect/>
          <a:stretch/>
        </p:blipFill>
        <p:spPr>
          <a:xfrm>
            <a:off x="5090360" y="3451683"/>
            <a:ext cx="3671855" cy="1425094"/>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DA20EE0A-7578-1715-5611-CB45EDD814A4}"/>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07</a:t>
            </a:r>
          </a:p>
        </p:txBody>
      </p:sp>
      <p:pic>
        <p:nvPicPr>
          <p:cNvPr id="4" name="Picture 3">
            <a:extLst>
              <a:ext uri="{FF2B5EF4-FFF2-40B4-BE49-F238E27FC236}">
                <a16:creationId xmlns:a16="http://schemas.microsoft.com/office/drawing/2014/main" id="{88AC1694-7AD8-0768-CE51-9698C3B11B30}"/>
              </a:ext>
            </a:extLst>
          </p:cNvPr>
          <p:cNvPicPr>
            <a:picLocks noChangeAspect="1"/>
          </p:cNvPicPr>
          <p:nvPr/>
        </p:nvPicPr>
        <p:blipFill>
          <a:blip r:embed="rId4"/>
          <a:stretch>
            <a:fillRect/>
          </a:stretch>
        </p:blipFill>
        <p:spPr>
          <a:xfrm>
            <a:off x="5090360" y="3459569"/>
            <a:ext cx="3671855" cy="1417208"/>
          </a:xfrm>
          <a:prstGeom prst="rect">
            <a:avLst/>
          </a:prstGeom>
        </p:spPr>
      </p:pic>
      <p:sp>
        <p:nvSpPr>
          <p:cNvPr id="2" name="Google Shape;6464;p68">
            <a:extLst>
              <a:ext uri="{FF2B5EF4-FFF2-40B4-BE49-F238E27FC236}">
                <a16:creationId xmlns:a16="http://schemas.microsoft.com/office/drawing/2014/main" id="{1D40E90D-1935-0ACE-FAA3-0E21D3D537B7}"/>
              </a:ext>
            </a:extLst>
          </p:cNvPr>
          <p:cNvSpPr/>
          <p:nvPr/>
        </p:nvSpPr>
        <p:spPr>
          <a:xfrm>
            <a:off x="5581634" y="1654329"/>
            <a:ext cx="3292230" cy="979021"/>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algn="ctr"/>
            <a:r>
              <a:rPr lang="en-US">
                <a:latin typeface="Lexend Deca"/>
              </a:rPr>
              <a:t>To identify the busiest departure times at various airports</a:t>
            </a:r>
          </a:p>
        </p:txBody>
      </p:sp>
      <p:pic>
        <p:nvPicPr>
          <p:cNvPr id="3" name="Graphic 2" descr="Pin with solid fill">
            <a:extLst>
              <a:ext uri="{FF2B5EF4-FFF2-40B4-BE49-F238E27FC236}">
                <a16:creationId xmlns:a16="http://schemas.microsoft.com/office/drawing/2014/main" id="{B5FE9354-9119-A8A1-E685-3039D091D2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3651" y="1430382"/>
            <a:ext cx="388195" cy="388195"/>
          </a:xfrm>
          <a:prstGeom prst="rect">
            <a:avLst/>
          </a:prstGeom>
        </p:spPr>
      </p:pic>
    </p:spTree>
    <p:extLst>
      <p:ext uri="{BB962C8B-B14F-4D97-AF65-F5344CB8AC3E}">
        <p14:creationId xmlns:p14="http://schemas.microsoft.com/office/powerpoint/2010/main" val="295170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5111F62A-19FF-2ACE-E0F4-3236305174C7}"/>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DD030BE5-829F-80B8-4E10-738EE6F30413}"/>
              </a:ext>
            </a:extLst>
          </p:cNvPr>
          <p:cNvSpPr txBox="1">
            <a:spLocks noGrp="1"/>
          </p:cNvSpPr>
          <p:nvPr>
            <p:ph type="title"/>
          </p:nvPr>
        </p:nvSpPr>
        <p:spPr>
          <a:xfrm>
            <a:off x="449705" y="756367"/>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Weekday Flight Frequency Analysis</a:t>
            </a:r>
            <a:endParaRPr/>
          </a:p>
        </p:txBody>
      </p:sp>
      <p:sp>
        <p:nvSpPr>
          <p:cNvPr id="6462" name="Google Shape;6462;p68">
            <a:extLst>
              <a:ext uri="{FF2B5EF4-FFF2-40B4-BE49-F238E27FC236}">
                <a16:creationId xmlns:a16="http://schemas.microsoft.com/office/drawing/2014/main" id="{E8916816-BF4B-7EB4-BE20-F5AD0B8B6D95}"/>
              </a:ext>
            </a:extLst>
          </p:cNvPr>
          <p:cNvSpPr txBox="1">
            <a:spLocks noGrp="1"/>
          </p:cNvSpPr>
          <p:nvPr>
            <p:ph type="subTitle" idx="1"/>
          </p:nvPr>
        </p:nvSpPr>
        <p:spPr>
          <a:xfrm>
            <a:off x="449615" y="1246672"/>
            <a:ext cx="3771207" cy="3549251"/>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100"/>
              <a:t>WITH </a:t>
            </a:r>
            <a:r>
              <a:rPr lang="en-US" sz="1100" err="1"/>
              <a:t>DailyFlights</a:t>
            </a:r>
            <a:r>
              <a:rPr lang="en-US" sz="1100"/>
              <a:t> AS </a:t>
            </a:r>
          </a:p>
          <a:p>
            <a:pPr marL="0" lvl="0" indent="0" algn="l" rtl="0">
              <a:spcBef>
                <a:spcPts val="0"/>
              </a:spcBef>
              <a:spcAft>
                <a:spcPts val="0"/>
              </a:spcAft>
              <a:buNone/>
            </a:pPr>
            <a:r>
              <a:rPr lang="en-US" sz="1100"/>
              <a:t>(SELECT DAYNAME(STR_TO_DATE(</a:t>
            </a:r>
            <a:r>
              <a:rPr lang="en-US" sz="1100" err="1"/>
              <a:t>t.Date_of_journey</a:t>
            </a:r>
            <a:r>
              <a:rPr lang="en-US" sz="1100"/>
              <a:t>, '%d-%m-%Y')) AS Weekday, </a:t>
            </a:r>
            <a:r>
              <a:rPr lang="en-US" sz="1100" err="1"/>
              <a:t>s.Airport_name</a:t>
            </a:r>
            <a:r>
              <a:rPr lang="en-US" sz="1100"/>
              <a:t> AS </a:t>
            </a:r>
            <a:r>
              <a:rPr lang="en-US" sz="1100" err="1"/>
              <a:t>SourceAirport</a:t>
            </a:r>
            <a:r>
              <a:rPr lang="en-US" sz="1100"/>
              <a:t>, </a:t>
            </a:r>
            <a:r>
              <a:rPr lang="en-US" sz="1100" err="1"/>
              <a:t>d.Airport_name</a:t>
            </a:r>
            <a:r>
              <a:rPr lang="en-US" sz="1100"/>
              <a:t> AS </a:t>
            </a:r>
            <a:r>
              <a:rPr lang="en-US" sz="1100" err="1"/>
              <a:t>DestinationAirport</a:t>
            </a:r>
            <a:r>
              <a:rPr lang="en-US" sz="1100"/>
              <a:t>, COUNT(*) AS </a:t>
            </a:r>
            <a:r>
              <a:rPr lang="en-US" sz="1100" err="1"/>
              <a:t>FlightsOnDay</a:t>
            </a:r>
            <a:r>
              <a:rPr lang="en-US" sz="1100"/>
              <a:t> </a:t>
            </a:r>
          </a:p>
          <a:p>
            <a:pPr marL="0" lvl="0" indent="0" algn="l" rtl="0">
              <a:spcBef>
                <a:spcPts val="0"/>
              </a:spcBef>
              <a:spcAft>
                <a:spcPts val="0"/>
              </a:spcAft>
              <a:buNone/>
            </a:pPr>
            <a:r>
              <a:rPr lang="en-US" sz="1100"/>
              <a:t>FROM </a:t>
            </a:r>
            <a:r>
              <a:rPr lang="en-US" sz="1100" err="1"/>
              <a:t>travel_info</a:t>
            </a:r>
            <a:r>
              <a:rPr lang="en-US" sz="1100"/>
              <a:t> t </a:t>
            </a:r>
          </a:p>
          <a:p>
            <a:pPr marL="0" lvl="0" indent="0" algn="l" rtl="0">
              <a:spcBef>
                <a:spcPts val="0"/>
              </a:spcBef>
              <a:spcAft>
                <a:spcPts val="0"/>
              </a:spcAft>
              <a:buNone/>
            </a:pPr>
            <a:r>
              <a:rPr lang="en-US" sz="1100"/>
              <a:t>JOIN airports s ON </a:t>
            </a:r>
            <a:r>
              <a:rPr lang="en-US" sz="1100" err="1"/>
              <a:t>t.Source_ID</a:t>
            </a:r>
            <a:r>
              <a:rPr lang="en-US" sz="1100"/>
              <a:t> = </a:t>
            </a:r>
            <a:r>
              <a:rPr lang="en-US" sz="1100" err="1"/>
              <a:t>s.Airport_ID</a:t>
            </a:r>
            <a:r>
              <a:rPr lang="en-US" sz="1100"/>
              <a:t> </a:t>
            </a:r>
          </a:p>
          <a:p>
            <a:pPr marL="0" lvl="0" indent="0" algn="l" rtl="0">
              <a:spcBef>
                <a:spcPts val="0"/>
              </a:spcBef>
              <a:spcAft>
                <a:spcPts val="0"/>
              </a:spcAft>
              <a:buNone/>
            </a:pPr>
            <a:r>
              <a:rPr lang="en-US" sz="1100"/>
              <a:t>JOIN airports d ON </a:t>
            </a:r>
            <a:r>
              <a:rPr lang="en-US" sz="1100" err="1"/>
              <a:t>t.Destination_ID</a:t>
            </a:r>
            <a:r>
              <a:rPr lang="en-US" sz="1100"/>
              <a:t> = </a:t>
            </a:r>
            <a:r>
              <a:rPr lang="en-US" sz="1100" err="1"/>
              <a:t>d.Airport_ID</a:t>
            </a:r>
            <a:endParaRPr lang="en-US" sz="1100"/>
          </a:p>
          <a:p>
            <a:pPr marL="0" lvl="0" indent="0" algn="l" rtl="0">
              <a:spcBef>
                <a:spcPts val="0"/>
              </a:spcBef>
              <a:spcAft>
                <a:spcPts val="0"/>
              </a:spcAft>
              <a:buNone/>
            </a:pPr>
            <a:r>
              <a:rPr lang="en-US" sz="1100"/>
              <a:t>GROUP BY Weekday, </a:t>
            </a:r>
            <a:r>
              <a:rPr lang="en-US" sz="1100" err="1"/>
              <a:t>SourceAirport</a:t>
            </a:r>
            <a:r>
              <a:rPr lang="en-US" sz="1100"/>
              <a:t>, </a:t>
            </a:r>
            <a:r>
              <a:rPr lang="en-US" sz="1100" err="1"/>
              <a:t>DestinationAirport</a:t>
            </a:r>
            <a:r>
              <a:rPr lang="en-US" sz="1100"/>
              <a:t>),</a:t>
            </a:r>
          </a:p>
          <a:p>
            <a:pPr marL="0" lvl="0" indent="0" algn="l" rtl="0">
              <a:spcBef>
                <a:spcPts val="0"/>
              </a:spcBef>
              <a:spcAft>
                <a:spcPts val="0"/>
              </a:spcAft>
              <a:buNone/>
            </a:pPr>
            <a:r>
              <a:rPr lang="en-US" sz="1100" err="1"/>
              <a:t>RankedFlights</a:t>
            </a:r>
            <a:r>
              <a:rPr lang="en-US" sz="1100"/>
              <a:t> AS ( SELECT Weekday, </a:t>
            </a:r>
            <a:r>
              <a:rPr lang="en-US" sz="1100" err="1"/>
              <a:t>SourceAirport</a:t>
            </a:r>
            <a:r>
              <a:rPr lang="en-US" sz="1100"/>
              <a:t>, </a:t>
            </a:r>
            <a:r>
              <a:rPr lang="en-US" sz="1100" err="1"/>
              <a:t>DestinationAirport</a:t>
            </a:r>
            <a:r>
              <a:rPr lang="en-US" sz="1100"/>
              <a:t>, AVG(</a:t>
            </a:r>
            <a:r>
              <a:rPr lang="en-US" sz="1100" err="1"/>
              <a:t>FlightsOnDay</a:t>
            </a:r>
            <a:r>
              <a:rPr lang="en-US" sz="1100"/>
              <a:t>) AS </a:t>
            </a:r>
            <a:r>
              <a:rPr lang="en-US" sz="1100" err="1"/>
              <a:t>AvgFlights</a:t>
            </a:r>
            <a:r>
              <a:rPr lang="en-US" sz="1100"/>
              <a:t>,</a:t>
            </a:r>
          </a:p>
          <a:p>
            <a:pPr marL="0" lvl="0" indent="0" algn="l" rtl="0">
              <a:spcBef>
                <a:spcPts val="0"/>
              </a:spcBef>
              <a:spcAft>
                <a:spcPts val="0"/>
              </a:spcAft>
              <a:buNone/>
            </a:pPr>
            <a:r>
              <a:rPr lang="en-US" sz="1100"/>
              <a:t>RANK() OVER (PARTITION BY Weekday ORDER BY AVG(</a:t>
            </a:r>
            <a:r>
              <a:rPr lang="en-US" sz="1100" err="1"/>
              <a:t>FlightsOnDay</a:t>
            </a:r>
            <a:r>
              <a:rPr lang="en-US" sz="1100"/>
              <a:t>) DESC) AS </a:t>
            </a:r>
            <a:r>
              <a:rPr lang="en-US" sz="1100" err="1"/>
              <a:t>Day_Rank</a:t>
            </a:r>
            <a:endParaRPr lang="en-US" sz="1100"/>
          </a:p>
          <a:p>
            <a:pPr marL="0" lvl="0" indent="0" algn="l" rtl="0">
              <a:spcBef>
                <a:spcPts val="0"/>
              </a:spcBef>
              <a:spcAft>
                <a:spcPts val="0"/>
              </a:spcAft>
              <a:buNone/>
            </a:pPr>
            <a:r>
              <a:rPr lang="en-US" sz="1100"/>
              <a:t>FROM </a:t>
            </a:r>
            <a:r>
              <a:rPr lang="en-US" sz="1100" err="1"/>
              <a:t>DailyFlights</a:t>
            </a:r>
            <a:r>
              <a:rPr lang="en-US" sz="1100"/>
              <a:t> </a:t>
            </a:r>
          </a:p>
          <a:p>
            <a:pPr marL="0" lvl="0" indent="0" algn="l" rtl="0">
              <a:spcBef>
                <a:spcPts val="0"/>
              </a:spcBef>
              <a:spcAft>
                <a:spcPts val="0"/>
              </a:spcAft>
              <a:buNone/>
            </a:pPr>
            <a:r>
              <a:rPr lang="en-US" sz="1100"/>
              <a:t>GROUP BY Weekday, </a:t>
            </a:r>
            <a:r>
              <a:rPr lang="en-US" sz="1100" err="1"/>
              <a:t>SourceAirport</a:t>
            </a:r>
            <a:r>
              <a:rPr lang="en-US" sz="1100"/>
              <a:t>, </a:t>
            </a:r>
            <a:r>
              <a:rPr lang="en-US" sz="1100" err="1"/>
              <a:t>DestinationAirport</a:t>
            </a:r>
            <a:r>
              <a:rPr lang="en-US" sz="1100"/>
              <a:t>)</a:t>
            </a:r>
          </a:p>
          <a:p>
            <a:pPr marL="0" lvl="0" indent="0" algn="l" rtl="0">
              <a:spcBef>
                <a:spcPts val="0"/>
              </a:spcBef>
              <a:spcAft>
                <a:spcPts val="0"/>
              </a:spcAft>
              <a:buNone/>
            </a:pPr>
            <a:r>
              <a:rPr lang="en-US" sz="1100"/>
              <a:t>SELECT Weekday, </a:t>
            </a:r>
            <a:r>
              <a:rPr lang="en-US" sz="1100" err="1"/>
              <a:t>SourceAirport</a:t>
            </a:r>
            <a:r>
              <a:rPr lang="en-US" sz="1100"/>
              <a:t>, </a:t>
            </a:r>
            <a:r>
              <a:rPr lang="en-US" sz="1100" err="1"/>
              <a:t>DestinationAirport</a:t>
            </a:r>
            <a:r>
              <a:rPr lang="en-US" sz="1100"/>
              <a:t>, </a:t>
            </a:r>
            <a:r>
              <a:rPr lang="en-US" sz="1100" err="1"/>
              <a:t>AvgFlights</a:t>
            </a:r>
            <a:endParaRPr lang="en-US" sz="1100"/>
          </a:p>
          <a:p>
            <a:pPr marL="0" lvl="0" indent="0" algn="l" rtl="0">
              <a:spcBef>
                <a:spcPts val="0"/>
              </a:spcBef>
              <a:spcAft>
                <a:spcPts val="0"/>
              </a:spcAft>
              <a:buNone/>
            </a:pPr>
            <a:r>
              <a:rPr lang="en-US" sz="1100"/>
              <a:t>FROM </a:t>
            </a:r>
            <a:r>
              <a:rPr lang="en-US" sz="1100" err="1"/>
              <a:t>RankedFlights</a:t>
            </a:r>
            <a:r>
              <a:rPr lang="en-US" sz="1100"/>
              <a:t> WHERE </a:t>
            </a:r>
            <a:r>
              <a:rPr lang="en-US" sz="1100" err="1"/>
              <a:t>Day_Rank</a:t>
            </a:r>
            <a:r>
              <a:rPr lang="en-US" sz="1100"/>
              <a:t> &lt;= 3</a:t>
            </a:r>
          </a:p>
          <a:p>
            <a:pPr marL="0" lvl="0" indent="0" algn="l" rtl="0">
              <a:spcBef>
                <a:spcPts val="0"/>
              </a:spcBef>
              <a:spcAft>
                <a:spcPts val="0"/>
              </a:spcAft>
              <a:buNone/>
            </a:pPr>
            <a:r>
              <a:rPr lang="en-US" sz="1100"/>
              <a:t>ORDER BY Weekday, </a:t>
            </a:r>
            <a:r>
              <a:rPr lang="en-US" sz="1100" err="1"/>
              <a:t>Day_Rank</a:t>
            </a:r>
            <a:r>
              <a:rPr lang="en-US" sz="1100"/>
              <a:t>;</a:t>
            </a:r>
          </a:p>
        </p:txBody>
      </p:sp>
      <p:grpSp>
        <p:nvGrpSpPr>
          <p:cNvPr id="6463" name="Google Shape;6463;p68">
            <a:extLst>
              <a:ext uri="{FF2B5EF4-FFF2-40B4-BE49-F238E27FC236}">
                <a16:creationId xmlns:a16="http://schemas.microsoft.com/office/drawing/2014/main" id="{02007B91-2DA1-E738-4E21-1102AEA49658}"/>
              </a:ext>
            </a:extLst>
          </p:cNvPr>
          <p:cNvGrpSpPr/>
          <p:nvPr/>
        </p:nvGrpSpPr>
        <p:grpSpPr>
          <a:xfrm>
            <a:off x="4572000" y="2284387"/>
            <a:ext cx="3666185" cy="2741967"/>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31626842-31B2-05A3-C45C-768FC96C2501}"/>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5716D6ED-3D71-5452-FFF3-7BFF99E321F8}"/>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4A6687D4-4005-74C4-25F9-608A50D356F6}"/>
              </a:ext>
            </a:extLst>
          </p:cNvPr>
          <p:cNvPicPr preferRelativeResize="0"/>
          <p:nvPr/>
        </p:nvPicPr>
        <p:blipFill rotWithShape="1">
          <a:blip r:embed="rId3">
            <a:alphaModFix/>
          </a:blip>
          <a:srcRect/>
          <a:stretch/>
        </p:blipFill>
        <p:spPr>
          <a:xfrm>
            <a:off x="4751112" y="2390229"/>
            <a:ext cx="3339123" cy="2450068"/>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49258F37-70BD-8430-93BB-0F5B6979C4DF}"/>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08</a:t>
            </a:r>
          </a:p>
        </p:txBody>
      </p:sp>
      <p:pic>
        <p:nvPicPr>
          <p:cNvPr id="2" name="Picture 1" descr="A screenshot of a computer&#10;&#10;Description automatically generated">
            <a:extLst>
              <a:ext uri="{FF2B5EF4-FFF2-40B4-BE49-F238E27FC236}">
                <a16:creationId xmlns:a16="http://schemas.microsoft.com/office/drawing/2014/main" id="{BF9B0E62-6867-F7EB-D653-EFC00A54D761}"/>
              </a:ext>
            </a:extLst>
          </p:cNvPr>
          <p:cNvPicPr>
            <a:picLocks noChangeAspect="1"/>
          </p:cNvPicPr>
          <p:nvPr/>
        </p:nvPicPr>
        <p:blipFill>
          <a:blip r:embed="rId4"/>
          <a:stretch>
            <a:fillRect/>
          </a:stretch>
        </p:blipFill>
        <p:spPr>
          <a:xfrm>
            <a:off x="4760349" y="2393929"/>
            <a:ext cx="3331028" cy="2446368"/>
          </a:xfrm>
          <a:prstGeom prst="rect">
            <a:avLst/>
          </a:prstGeom>
        </p:spPr>
      </p:pic>
      <p:sp>
        <p:nvSpPr>
          <p:cNvPr id="3" name="Google Shape;6464;p68">
            <a:extLst>
              <a:ext uri="{FF2B5EF4-FFF2-40B4-BE49-F238E27FC236}">
                <a16:creationId xmlns:a16="http://schemas.microsoft.com/office/drawing/2014/main" id="{8218BBE8-41F6-429D-F8B1-26533969FF88}"/>
              </a:ext>
            </a:extLst>
          </p:cNvPr>
          <p:cNvSpPr/>
          <p:nvPr/>
        </p:nvSpPr>
        <p:spPr>
          <a:xfrm>
            <a:off x="4398524" y="1322312"/>
            <a:ext cx="4295771" cy="845204"/>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algn="ctr"/>
            <a:r>
              <a:rPr lang="en-US">
                <a:latin typeface="Lexend Deca"/>
              </a:rPr>
              <a:t>To determine the average number of flights operating from a specific source to a destination airport on a given weekday</a:t>
            </a:r>
          </a:p>
        </p:txBody>
      </p:sp>
      <p:pic>
        <p:nvPicPr>
          <p:cNvPr id="5" name="Graphic 4" descr="Pin with solid fill">
            <a:extLst>
              <a:ext uri="{FF2B5EF4-FFF2-40B4-BE49-F238E27FC236}">
                <a16:creationId xmlns:a16="http://schemas.microsoft.com/office/drawing/2014/main" id="{50B14278-1E01-42E7-9093-9C080DEDAC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2311" y="1098364"/>
            <a:ext cx="388195" cy="388195"/>
          </a:xfrm>
          <a:prstGeom prst="rect">
            <a:avLst/>
          </a:prstGeom>
        </p:spPr>
      </p:pic>
    </p:spTree>
    <p:extLst>
      <p:ext uri="{BB962C8B-B14F-4D97-AF65-F5344CB8AC3E}">
        <p14:creationId xmlns:p14="http://schemas.microsoft.com/office/powerpoint/2010/main" val="2175627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C8667C6E-61AD-85F8-EA85-7CAF73D04B6E}"/>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C1F2C73E-AAA0-2173-6DF5-BB9D6F8AA80F}"/>
              </a:ext>
            </a:extLst>
          </p:cNvPr>
          <p:cNvSpPr txBox="1">
            <a:spLocks noGrp="1"/>
          </p:cNvSpPr>
          <p:nvPr>
            <p:ph type="title"/>
          </p:nvPr>
        </p:nvSpPr>
        <p:spPr>
          <a:xfrm>
            <a:off x="449705" y="756367"/>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Popularity Ranking of Airlines by Destination</a:t>
            </a:r>
            <a:endParaRPr/>
          </a:p>
        </p:txBody>
      </p:sp>
      <p:sp>
        <p:nvSpPr>
          <p:cNvPr id="6462" name="Google Shape;6462;p68">
            <a:extLst>
              <a:ext uri="{FF2B5EF4-FFF2-40B4-BE49-F238E27FC236}">
                <a16:creationId xmlns:a16="http://schemas.microsoft.com/office/drawing/2014/main" id="{1FE9C1CB-6AAB-FC56-2973-AE4CCA0B1707}"/>
              </a:ext>
            </a:extLst>
          </p:cNvPr>
          <p:cNvSpPr txBox="1">
            <a:spLocks noGrp="1"/>
          </p:cNvSpPr>
          <p:nvPr>
            <p:ph type="subTitle" idx="1"/>
          </p:nvPr>
        </p:nvSpPr>
        <p:spPr>
          <a:xfrm>
            <a:off x="507731" y="1162709"/>
            <a:ext cx="3871527" cy="3465276"/>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200"/>
              <a:t>WITH </a:t>
            </a:r>
            <a:r>
              <a:rPr lang="en-US" sz="1200" err="1"/>
              <a:t>FlightCounts</a:t>
            </a:r>
            <a:r>
              <a:rPr lang="en-US" sz="1200"/>
              <a:t> AS (</a:t>
            </a:r>
          </a:p>
          <a:p>
            <a:pPr marL="0" lvl="0" indent="0" algn="l" rtl="0">
              <a:spcBef>
                <a:spcPts val="0"/>
              </a:spcBef>
              <a:spcAft>
                <a:spcPts val="0"/>
              </a:spcAft>
              <a:buNone/>
            </a:pPr>
            <a:r>
              <a:rPr lang="en-US" sz="1200"/>
              <a:t>SELECT </a:t>
            </a:r>
            <a:r>
              <a:rPr lang="en-US" sz="1200" err="1"/>
              <a:t>a.Airline</a:t>
            </a:r>
            <a:r>
              <a:rPr lang="en-US" sz="1200"/>
              <a:t> AS airline, </a:t>
            </a:r>
            <a:r>
              <a:rPr lang="en-US" sz="1200" err="1"/>
              <a:t>ti.destination_id</a:t>
            </a:r>
            <a:r>
              <a:rPr lang="en-US" sz="1200"/>
              <a:t> AS destination, </a:t>
            </a:r>
            <a:r>
              <a:rPr lang="en-US" sz="1200" err="1"/>
              <a:t>ap.Place</a:t>
            </a:r>
            <a:r>
              <a:rPr lang="en-US" sz="1200"/>
              <a:t>, COUNT(*) AS </a:t>
            </a:r>
            <a:r>
              <a:rPr lang="en-US" sz="1200" err="1"/>
              <a:t>flights_count</a:t>
            </a:r>
            <a:endParaRPr lang="en-US" sz="1200"/>
          </a:p>
          <a:p>
            <a:pPr marL="0" lvl="0" indent="0" algn="l" rtl="0">
              <a:spcBef>
                <a:spcPts val="0"/>
              </a:spcBef>
              <a:spcAft>
                <a:spcPts val="0"/>
              </a:spcAft>
              <a:buNone/>
            </a:pPr>
            <a:r>
              <a:rPr lang="en-US" sz="1200"/>
              <a:t>FROM </a:t>
            </a:r>
            <a:r>
              <a:rPr lang="en-US" sz="1200" err="1"/>
              <a:t>travel_Info</a:t>
            </a:r>
            <a:r>
              <a:rPr lang="en-US" sz="1200"/>
              <a:t> </a:t>
            </a:r>
            <a:r>
              <a:rPr lang="en-US" sz="1200" err="1"/>
              <a:t>ti</a:t>
            </a:r>
            <a:endParaRPr lang="en-US" sz="1200"/>
          </a:p>
          <a:p>
            <a:pPr marL="0" lvl="0" indent="0" algn="l" rtl="0">
              <a:spcBef>
                <a:spcPts val="0"/>
              </a:spcBef>
              <a:spcAft>
                <a:spcPts val="0"/>
              </a:spcAft>
              <a:buNone/>
            </a:pPr>
            <a:r>
              <a:rPr lang="en-US" sz="1200"/>
              <a:t>JOIN airlines a ON </a:t>
            </a:r>
            <a:r>
              <a:rPr lang="en-US" sz="1200" err="1"/>
              <a:t>ti.flight_code</a:t>
            </a:r>
            <a:r>
              <a:rPr lang="en-US" sz="1200"/>
              <a:t> = </a:t>
            </a:r>
            <a:r>
              <a:rPr lang="en-US" sz="1200" err="1"/>
              <a:t>a.flight_code</a:t>
            </a:r>
            <a:endParaRPr lang="en-US" sz="1200"/>
          </a:p>
          <a:p>
            <a:pPr marL="0" lvl="0" indent="0" algn="l" rtl="0">
              <a:spcBef>
                <a:spcPts val="0"/>
              </a:spcBef>
              <a:spcAft>
                <a:spcPts val="0"/>
              </a:spcAft>
              <a:buNone/>
            </a:pPr>
            <a:r>
              <a:rPr lang="en-US" sz="1200"/>
              <a:t>JOIN airports ap ON </a:t>
            </a:r>
            <a:r>
              <a:rPr lang="en-US" sz="1200" err="1"/>
              <a:t>ap.airport_ID</a:t>
            </a:r>
            <a:r>
              <a:rPr lang="en-US" sz="1200"/>
              <a:t> = </a:t>
            </a:r>
            <a:r>
              <a:rPr lang="en-US" sz="1200" err="1"/>
              <a:t>ti.destination_id</a:t>
            </a:r>
            <a:endParaRPr lang="en-US" sz="1200"/>
          </a:p>
          <a:p>
            <a:pPr marL="0" lvl="0" indent="0" algn="l" rtl="0">
              <a:spcBef>
                <a:spcPts val="0"/>
              </a:spcBef>
              <a:spcAft>
                <a:spcPts val="0"/>
              </a:spcAft>
              <a:buNone/>
            </a:pPr>
            <a:r>
              <a:rPr lang="en-US" sz="1200"/>
              <a:t>GROUP BY </a:t>
            </a:r>
            <a:r>
              <a:rPr lang="en-US" sz="1200" err="1"/>
              <a:t>a.Airline</a:t>
            </a:r>
            <a:r>
              <a:rPr lang="en-US" sz="1200"/>
              <a:t>, </a:t>
            </a:r>
            <a:r>
              <a:rPr lang="en-US" sz="1200" err="1"/>
              <a:t>ti.destination_id</a:t>
            </a:r>
            <a:r>
              <a:rPr lang="en-US" sz="1200"/>
              <a:t>, </a:t>
            </a:r>
            <a:r>
              <a:rPr lang="en-US" sz="1200" err="1"/>
              <a:t>ap.Place</a:t>
            </a:r>
            <a:r>
              <a:rPr lang="en-US" sz="1200"/>
              <a:t>),</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err="1"/>
              <a:t>RankedAirlines</a:t>
            </a:r>
            <a:r>
              <a:rPr lang="en-US" sz="1200"/>
              <a:t> AS </a:t>
            </a:r>
          </a:p>
          <a:p>
            <a:pPr marL="0" lvl="0" indent="0" algn="l" rtl="0">
              <a:spcBef>
                <a:spcPts val="0"/>
              </a:spcBef>
              <a:spcAft>
                <a:spcPts val="0"/>
              </a:spcAft>
              <a:buNone/>
            </a:pPr>
            <a:r>
              <a:rPr lang="en-US" sz="1200"/>
              <a:t>(SELECT airline, destination, Place, </a:t>
            </a:r>
            <a:r>
              <a:rPr lang="en-US" sz="1200" err="1"/>
              <a:t>flights_count</a:t>
            </a:r>
            <a:r>
              <a:rPr lang="en-US" sz="1200"/>
              <a:t>,</a:t>
            </a:r>
          </a:p>
          <a:p>
            <a:pPr marL="0" lvl="0" indent="0" algn="l" rtl="0">
              <a:spcBef>
                <a:spcPts val="0"/>
              </a:spcBef>
              <a:spcAft>
                <a:spcPts val="0"/>
              </a:spcAft>
              <a:buNone/>
            </a:pPr>
            <a:r>
              <a:rPr lang="en-US" sz="1200"/>
              <a:t>RANK() OVER(PARTITION BY destination ORDER BY </a:t>
            </a:r>
            <a:r>
              <a:rPr lang="en-US" sz="1200" err="1"/>
              <a:t>flights_count</a:t>
            </a:r>
            <a:r>
              <a:rPr lang="en-US" sz="1200"/>
              <a:t> DESC) AS </a:t>
            </a:r>
            <a:r>
              <a:rPr lang="en-US" sz="1200" err="1"/>
              <a:t>rank_destination</a:t>
            </a:r>
            <a:endParaRPr lang="en-US" sz="1200"/>
          </a:p>
          <a:p>
            <a:pPr marL="0" lvl="0" indent="0" algn="l" rtl="0">
              <a:spcBef>
                <a:spcPts val="0"/>
              </a:spcBef>
              <a:spcAft>
                <a:spcPts val="0"/>
              </a:spcAft>
              <a:buNone/>
            </a:pPr>
            <a:r>
              <a:rPr lang="en-US" sz="1200"/>
              <a:t>FROM </a:t>
            </a:r>
            <a:r>
              <a:rPr lang="en-US" sz="1200" err="1"/>
              <a:t>FlightCounts</a:t>
            </a:r>
            <a:r>
              <a:rPr lang="en-US" sz="1200"/>
              <a:t>)</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a:t>SELECT destination, Place, airline, </a:t>
            </a:r>
            <a:r>
              <a:rPr lang="en-US" sz="1200" err="1"/>
              <a:t>flights_count</a:t>
            </a:r>
            <a:r>
              <a:rPr lang="en-US" sz="1200"/>
              <a:t>, </a:t>
            </a:r>
            <a:r>
              <a:rPr lang="en-US" sz="1200" err="1"/>
              <a:t>rank_destination</a:t>
            </a:r>
            <a:endParaRPr lang="en-US" sz="1200"/>
          </a:p>
          <a:p>
            <a:pPr marL="0" lvl="0" indent="0" algn="l" rtl="0">
              <a:spcBef>
                <a:spcPts val="0"/>
              </a:spcBef>
              <a:spcAft>
                <a:spcPts val="0"/>
              </a:spcAft>
              <a:buNone/>
            </a:pPr>
            <a:r>
              <a:rPr lang="en-US" sz="1200"/>
              <a:t>FROM </a:t>
            </a:r>
            <a:r>
              <a:rPr lang="en-US" sz="1200" err="1"/>
              <a:t>RankedAirlines</a:t>
            </a:r>
            <a:endParaRPr lang="en-US" sz="1200"/>
          </a:p>
          <a:p>
            <a:pPr marL="0" lvl="0" indent="0" algn="l" rtl="0">
              <a:spcBef>
                <a:spcPts val="0"/>
              </a:spcBef>
              <a:spcAft>
                <a:spcPts val="0"/>
              </a:spcAft>
              <a:buNone/>
            </a:pPr>
            <a:r>
              <a:rPr lang="en-US" sz="1200"/>
              <a:t>WHERE </a:t>
            </a:r>
            <a:r>
              <a:rPr lang="en-US" sz="1200" err="1"/>
              <a:t>rank_destination</a:t>
            </a:r>
            <a:r>
              <a:rPr lang="en-US" sz="1200"/>
              <a:t> &lt;= 3;</a:t>
            </a:r>
          </a:p>
        </p:txBody>
      </p:sp>
      <p:grpSp>
        <p:nvGrpSpPr>
          <p:cNvPr id="6463" name="Google Shape;6463;p68">
            <a:extLst>
              <a:ext uri="{FF2B5EF4-FFF2-40B4-BE49-F238E27FC236}">
                <a16:creationId xmlns:a16="http://schemas.microsoft.com/office/drawing/2014/main" id="{70B9644E-1914-6D98-80AB-FC76E655A254}"/>
              </a:ext>
            </a:extLst>
          </p:cNvPr>
          <p:cNvGrpSpPr/>
          <p:nvPr/>
        </p:nvGrpSpPr>
        <p:grpSpPr>
          <a:xfrm>
            <a:off x="3977758" y="2389958"/>
            <a:ext cx="2869176" cy="2644369"/>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531E6519-AA24-5AD2-3362-9EA755AAE265}"/>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D9A1552A-3A85-17DA-9D18-8E67352204DB}"/>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BAEB96A6-9B2A-3115-9CE7-27E1736DCA8A}"/>
              </a:ext>
            </a:extLst>
          </p:cNvPr>
          <p:cNvPicPr preferRelativeResize="0"/>
          <p:nvPr/>
        </p:nvPicPr>
        <p:blipFill rotWithShape="1">
          <a:blip r:embed="rId3">
            <a:alphaModFix/>
          </a:blip>
          <a:srcRect/>
          <a:stretch/>
        </p:blipFill>
        <p:spPr>
          <a:xfrm>
            <a:off x="4171581" y="2474364"/>
            <a:ext cx="2578590" cy="2417428"/>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AE8F8407-2B0B-3A2E-4939-E21FE5F6180B}"/>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09</a:t>
            </a:r>
          </a:p>
        </p:txBody>
      </p:sp>
      <p:pic>
        <p:nvPicPr>
          <p:cNvPr id="4" name="Picture 3">
            <a:extLst>
              <a:ext uri="{FF2B5EF4-FFF2-40B4-BE49-F238E27FC236}">
                <a16:creationId xmlns:a16="http://schemas.microsoft.com/office/drawing/2014/main" id="{6CD3E8E4-50FB-FBD0-9691-7817ECEB34A6}"/>
              </a:ext>
            </a:extLst>
          </p:cNvPr>
          <p:cNvPicPr>
            <a:picLocks noChangeAspect="1"/>
          </p:cNvPicPr>
          <p:nvPr/>
        </p:nvPicPr>
        <p:blipFill>
          <a:blip r:embed="rId4"/>
          <a:stretch>
            <a:fillRect/>
          </a:stretch>
        </p:blipFill>
        <p:spPr>
          <a:xfrm>
            <a:off x="4171581" y="2474364"/>
            <a:ext cx="2578590" cy="2417428"/>
          </a:xfrm>
          <a:prstGeom prst="rect">
            <a:avLst/>
          </a:prstGeom>
        </p:spPr>
      </p:pic>
      <p:sp>
        <p:nvSpPr>
          <p:cNvPr id="5" name="Google Shape;6464;p68">
            <a:extLst>
              <a:ext uri="{FF2B5EF4-FFF2-40B4-BE49-F238E27FC236}">
                <a16:creationId xmlns:a16="http://schemas.microsoft.com/office/drawing/2014/main" id="{3FE849FF-0E10-6140-3AD7-5E6A70E676E3}"/>
              </a:ext>
            </a:extLst>
          </p:cNvPr>
          <p:cNvSpPr/>
          <p:nvPr/>
        </p:nvSpPr>
        <p:spPr>
          <a:xfrm>
            <a:off x="4572000" y="1387987"/>
            <a:ext cx="3666185" cy="845204"/>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algn="ctr"/>
            <a:r>
              <a:rPr lang="en-US">
                <a:latin typeface="Lexend Deca"/>
              </a:rPr>
              <a:t>To rank airlines based on their popularity for specific destinations</a:t>
            </a:r>
          </a:p>
        </p:txBody>
      </p:sp>
      <p:pic>
        <p:nvPicPr>
          <p:cNvPr id="7" name="Graphic 6" descr="Pin with solid fill">
            <a:extLst>
              <a:ext uri="{FF2B5EF4-FFF2-40B4-BE49-F238E27FC236}">
                <a16:creationId xmlns:a16="http://schemas.microsoft.com/office/drawing/2014/main" id="{2363E2D6-D34B-43F5-BD6C-1D81FBF63A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6896" y="1164039"/>
            <a:ext cx="388195" cy="388195"/>
          </a:xfrm>
          <a:prstGeom prst="rect">
            <a:avLst/>
          </a:prstGeom>
        </p:spPr>
      </p:pic>
    </p:spTree>
    <p:extLst>
      <p:ext uri="{BB962C8B-B14F-4D97-AF65-F5344CB8AC3E}">
        <p14:creationId xmlns:p14="http://schemas.microsoft.com/office/powerpoint/2010/main" val="179439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55500A9F-3100-C3B6-65D3-334997585C15}"/>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A34A6403-0671-A5B5-064F-E04D9B63774E}"/>
              </a:ext>
            </a:extLst>
          </p:cNvPr>
          <p:cNvSpPr txBox="1">
            <a:spLocks noGrp="1"/>
          </p:cNvSpPr>
          <p:nvPr>
            <p:ph type="title"/>
          </p:nvPr>
        </p:nvSpPr>
        <p:spPr>
          <a:xfrm>
            <a:off x="449705" y="846945"/>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POPULAR Airlines Based on Flight Freq. from a Source</a:t>
            </a:r>
            <a:endParaRPr/>
          </a:p>
        </p:txBody>
      </p:sp>
      <p:sp>
        <p:nvSpPr>
          <p:cNvPr id="6462" name="Google Shape;6462;p68">
            <a:extLst>
              <a:ext uri="{FF2B5EF4-FFF2-40B4-BE49-F238E27FC236}">
                <a16:creationId xmlns:a16="http://schemas.microsoft.com/office/drawing/2014/main" id="{1F2AB77A-022F-05B5-D311-0CFB6274973D}"/>
              </a:ext>
            </a:extLst>
          </p:cNvPr>
          <p:cNvSpPr txBox="1">
            <a:spLocks noGrp="1"/>
          </p:cNvSpPr>
          <p:nvPr>
            <p:ph type="subTitle" idx="1"/>
          </p:nvPr>
        </p:nvSpPr>
        <p:spPr>
          <a:xfrm>
            <a:off x="507732" y="1253287"/>
            <a:ext cx="3592078" cy="3465276"/>
          </a:xfrm>
          <a:prstGeom prst="rect">
            <a:avLst/>
          </a:prstGeom>
          <a:solidFill>
            <a:srgbClr val="EAF4FA">
              <a:alpha val="3000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en-US" sz="1100"/>
              <a:t>WITH </a:t>
            </a:r>
            <a:r>
              <a:rPr lang="en-US" sz="1100" err="1"/>
              <a:t>AirlineFlightCounts</a:t>
            </a:r>
            <a:r>
              <a:rPr lang="en-US" sz="1100"/>
              <a:t> AS</a:t>
            </a:r>
          </a:p>
          <a:p>
            <a:pPr marL="0" lvl="0" indent="0" algn="l" rtl="0">
              <a:spcBef>
                <a:spcPts val="0"/>
              </a:spcBef>
              <a:spcAft>
                <a:spcPts val="0"/>
              </a:spcAft>
              <a:buNone/>
            </a:pPr>
            <a:r>
              <a:rPr lang="en-US" sz="1100"/>
              <a:t>(SELECT </a:t>
            </a:r>
            <a:r>
              <a:rPr lang="en-US" sz="1100" err="1"/>
              <a:t>ti.Source_ID</a:t>
            </a:r>
            <a:r>
              <a:rPr lang="en-US" sz="1100"/>
              <a:t>, </a:t>
            </a:r>
            <a:r>
              <a:rPr lang="en-US" sz="1100" err="1"/>
              <a:t>a.Airline</a:t>
            </a:r>
            <a:r>
              <a:rPr lang="en-US" sz="1100"/>
              <a:t>, COUNT(</a:t>
            </a:r>
            <a:r>
              <a:rPr lang="en-US" sz="1100" err="1"/>
              <a:t>ti.Flight_code</a:t>
            </a:r>
            <a:r>
              <a:rPr lang="en-US" sz="1100"/>
              <a:t>) AS </a:t>
            </a:r>
            <a:r>
              <a:rPr lang="en-US" sz="1100" err="1"/>
              <a:t>FlightCount</a:t>
            </a:r>
            <a:r>
              <a:rPr lang="en-US" sz="1100"/>
              <a:t>, AVG(</a:t>
            </a:r>
            <a:r>
              <a:rPr lang="en-US" sz="1100" err="1"/>
              <a:t>ti.Economy</a:t>
            </a:r>
            <a:r>
              <a:rPr lang="en-US" sz="1100"/>
              <a:t>) AS </a:t>
            </a:r>
            <a:r>
              <a:rPr lang="en-US" sz="1100" err="1"/>
              <a:t>AvgEconomyPrice</a:t>
            </a:r>
            <a:endParaRPr lang="en-US" sz="1100"/>
          </a:p>
          <a:p>
            <a:pPr marL="0" lvl="0" indent="0" algn="l" rtl="0">
              <a:spcBef>
                <a:spcPts val="0"/>
              </a:spcBef>
              <a:spcAft>
                <a:spcPts val="0"/>
              </a:spcAft>
              <a:buNone/>
            </a:pPr>
            <a:r>
              <a:rPr lang="en-US" sz="1100"/>
              <a:t>FROM </a:t>
            </a:r>
            <a:r>
              <a:rPr lang="en-US" sz="1100" err="1"/>
              <a:t>travel_info</a:t>
            </a:r>
            <a:r>
              <a:rPr lang="en-US" sz="1100"/>
              <a:t> </a:t>
            </a:r>
            <a:r>
              <a:rPr lang="en-US" sz="1100" err="1"/>
              <a:t>ti</a:t>
            </a:r>
            <a:endParaRPr lang="en-US" sz="1100"/>
          </a:p>
          <a:p>
            <a:pPr marL="0" lvl="0" indent="0" algn="l" rtl="0">
              <a:spcBef>
                <a:spcPts val="0"/>
              </a:spcBef>
              <a:spcAft>
                <a:spcPts val="0"/>
              </a:spcAft>
              <a:buNone/>
            </a:pPr>
            <a:r>
              <a:rPr lang="en-US" sz="1100"/>
              <a:t>JOIN airlines a ON </a:t>
            </a:r>
            <a:r>
              <a:rPr lang="en-US" sz="1100" err="1"/>
              <a:t>ti.Flight_code</a:t>
            </a:r>
            <a:r>
              <a:rPr lang="en-US" sz="1100"/>
              <a:t> = </a:t>
            </a:r>
            <a:r>
              <a:rPr lang="en-US" sz="1100" err="1"/>
              <a:t>a.Flight_code</a:t>
            </a:r>
            <a:endParaRPr lang="en-US" sz="1100"/>
          </a:p>
          <a:p>
            <a:pPr marL="0" lvl="0" indent="0" algn="l" rtl="0">
              <a:spcBef>
                <a:spcPts val="0"/>
              </a:spcBef>
              <a:spcAft>
                <a:spcPts val="0"/>
              </a:spcAft>
              <a:buNone/>
            </a:pPr>
            <a:r>
              <a:rPr lang="en-US" sz="1100"/>
              <a:t>GROUP BY </a:t>
            </a:r>
            <a:r>
              <a:rPr lang="en-US" sz="1100" err="1"/>
              <a:t>ti.Source_ID</a:t>
            </a:r>
            <a:r>
              <a:rPr lang="en-US" sz="1100"/>
              <a:t>, </a:t>
            </a:r>
            <a:r>
              <a:rPr lang="en-US" sz="1100" err="1"/>
              <a:t>a.Airline</a:t>
            </a:r>
            <a:r>
              <a:rPr lang="en-US" sz="1100"/>
              <a:t>),</a:t>
            </a:r>
          </a:p>
          <a:p>
            <a:pPr marL="0" lvl="0" indent="0" algn="l" rtl="0">
              <a:spcBef>
                <a:spcPts val="0"/>
              </a:spcBef>
              <a:spcAft>
                <a:spcPts val="0"/>
              </a:spcAft>
              <a:buNone/>
            </a:pPr>
            <a:r>
              <a:rPr lang="en-US" sz="1100" err="1"/>
              <a:t>RankedAirlines</a:t>
            </a:r>
            <a:r>
              <a:rPr lang="en-US" sz="1100"/>
              <a:t> AS</a:t>
            </a:r>
          </a:p>
          <a:p>
            <a:pPr marL="0" lvl="0" indent="0" algn="l" rtl="0">
              <a:spcBef>
                <a:spcPts val="0"/>
              </a:spcBef>
              <a:spcAft>
                <a:spcPts val="0"/>
              </a:spcAft>
              <a:buNone/>
            </a:pPr>
            <a:r>
              <a:rPr lang="en-US" sz="1100"/>
              <a:t>(SELECT </a:t>
            </a:r>
            <a:r>
              <a:rPr lang="en-US" sz="1100" err="1"/>
              <a:t>Source_ID</a:t>
            </a:r>
            <a:r>
              <a:rPr lang="en-US" sz="1100"/>
              <a:t>, Airline, </a:t>
            </a:r>
            <a:r>
              <a:rPr lang="en-US" sz="1100" err="1"/>
              <a:t>FlightCount</a:t>
            </a:r>
            <a:r>
              <a:rPr lang="en-US" sz="1100"/>
              <a:t>, </a:t>
            </a:r>
            <a:r>
              <a:rPr lang="en-US" sz="1100" err="1"/>
              <a:t>AvgEconomyPrice</a:t>
            </a:r>
            <a:r>
              <a:rPr lang="en-US" sz="1100"/>
              <a:t>, RANK() OVER (PARTITION BY </a:t>
            </a:r>
            <a:r>
              <a:rPr lang="en-US" sz="1100" err="1"/>
              <a:t>Source_ID</a:t>
            </a:r>
            <a:r>
              <a:rPr lang="en-US" sz="1100"/>
              <a:t> ORDER BY </a:t>
            </a:r>
            <a:r>
              <a:rPr lang="en-US" sz="1100" err="1"/>
              <a:t>FlightCount</a:t>
            </a:r>
            <a:r>
              <a:rPr lang="en-US" sz="1100"/>
              <a:t> DESC) AS </a:t>
            </a:r>
            <a:r>
              <a:rPr lang="en-US" sz="1100" err="1"/>
              <a:t>rank_airline</a:t>
            </a:r>
            <a:endParaRPr lang="en-US" sz="1100"/>
          </a:p>
          <a:p>
            <a:pPr marL="0" lvl="0" indent="0" algn="l" rtl="0">
              <a:spcBef>
                <a:spcPts val="0"/>
              </a:spcBef>
              <a:spcAft>
                <a:spcPts val="0"/>
              </a:spcAft>
              <a:buNone/>
            </a:pPr>
            <a:r>
              <a:rPr lang="en-US" sz="1100"/>
              <a:t>FROM </a:t>
            </a:r>
            <a:r>
              <a:rPr lang="en-US" sz="1100" err="1"/>
              <a:t>AirlineFlightCounts</a:t>
            </a:r>
            <a:r>
              <a:rPr lang="en-US" sz="1100"/>
              <a:t>)</a:t>
            </a:r>
          </a:p>
          <a:p>
            <a:pPr marL="0" lvl="0" indent="0" algn="l" rtl="0">
              <a:spcBef>
                <a:spcPts val="0"/>
              </a:spcBef>
              <a:spcAft>
                <a:spcPts val="0"/>
              </a:spcAft>
              <a:buNone/>
            </a:pPr>
            <a:r>
              <a:rPr lang="en-US" sz="1100"/>
              <a:t>SELECT </a:t>
            </a:r>
            <a:r>
              <a:rPr lang="en-US" sz="1100" err="1"/>
              <a:t>ra.Source_ID</a:t>
            </a:r>
            <a:r>
              <a:rPr lang="en-US" sz="1100"/>
              <a:t>, </a:t>
            </a:r>
            <a:r>
              <a:rPr lang="en-US" sz="1100" err="1"/>
              <a:t>ap.Airport_name</a:t>
            </a:r>
            <a:r>
              <a:rPr lang="en-US" sz="1100"/>
              <a:t> AS </a:t>
            </a:r>
            <a:r>
              <a:rPr lang="en-US" sz="1100" err="1"/>
              <a:t>Airport_Name</a:t>
            </a:r>
            <a:r>
              <a:rPr lang="en-US" sz="1100"/>
              <a:t>, </a:t>
            </a:r>
            <a:r>
              <a:rPr lang="en-US" sz="1100" err="1"/>
              <a:t>ra.Airline</a:t>
            </a:r>
            <a:r>
              <a:rPr lang="en-US" sz="1100"/>
              <a:t>, </a:t>
            </a:r>
            <a:r>
              <a:rPr lang="en-US" sz="1100" err="1"/>
              <a:t>ra.FlightCount</a:t>
            </a:r>
            <a:r>
              <a:rPr lang="en-US" sz="1100"/>
              <a:t>, </a:t>
            </a:r>
            <a:r>
              <a:rPr lang="en-US" sz="1100" err="1"/>
              <a:t>ra.AvgEconomyPrice</a:t>
            </a:r>
            <a:r>
              <a:rPr lang="en-US" sz="1100"/>
              <a:t>, </a:t>
            </a:r>
            <a:r>
              <a:rPr lang="en-US" sz="1100" err="1"/>
              <a:t>ra.rank_airline</a:t>
            </a:r>
            <a:endParaRPr lang="en-US" sz="1100"/>
          </a:p>
          <a:p>
            <a:pPr marL="0" lvl="0" indent="0" algn="l" rtl="0">
              <a:spcBef>
                <a:spcPts val="0"/>
              </a:spcBef>
              <a:spcAft>
                <a:spcPts val="0"/>
              </a:spcAft>
              <a:buNone/>
            </a:pPr>
            <a:r>
              <a:rPr lang="en-US" sz="1100"/>
              <a:t>FROM </a:t>
            </a:r>
            <a:r>
              <a:rPr lang="en-US" sz="1100" err="1"/>
              <a:t>RankedAirlines</a:t>
            </a:r>
            <a:r>
              <a:rPr lang="en-US" sz="1100"/>
              <a:t> </a:t>
            </a:r>
            <a:r>
              <a:rPr lang="en-US" sz="1100" err="1"/>
              <a:t>ra</a:t>
            </a:r>
            <a:endParaRPr lang="en-US" sz="1100"/>
          </a:p>
          <a:p>
            <a:pPr marL="0" lvl="0" indent="0" algn="l" rtl="0">
              <a:spcBef>
                <a:spcPts val="0"/>
              </a:spcBef>
              <a:spcAft>
                <a:spcPts val="0"/>
              </a:spcAft>
              <a:buNone/>
            </a:pPr>
            <a:r>
              <a:rPr lang="en-US" sz="1100"/>
              <a:t>JOIN airports ap ON </a:t>
            </a:r>
            <a:r>
              <a:rPr lang="en-US" sz="1100" err="1"/>
              <a:t>ra.Source_ID</a:t>
            </a:r>
            <a:r>
              <a:rPr lang="en-US" sz="1100"/>
              <a:t> = </a:t>
            </a:r>
            <a:r>
              <a:rPr lang="en-US" sz="1100" err="1"/>
              <a:t>ap.Airport_ID</a:t>
            </a:r>
            <a:endParaRPr lang="en-US" sz="1100"/>
          </a:p>
          <a:p>
            <a:pPr marL="0" lvl="0" indent="0" algn="l" rtl="0">
              <a:spcBef>
                <a:spcPts val="0"/>
              </a:spcBef>
              <a:spcAft>
                <a:spcPts val="0"/>
              </a:spcAft>
              <a:buNone/>
            </a:pPr>
            <a:r>
              <a:rPr lang="en-US" sz="1100"/>
              <a:t>ORDER BY </a:t>
            </a:r>
            <a:r>
              <a:rPr lang="en-US" sz="1100" err="1"/>
              <a:t>ra.Source_ID</a:t>
            </a:r>
            <a:r>
              <a:rPr lang="en-US" sz="1100"/>
              <a:t>, </a:t>
            </a:r>
            <a:r>
              <a:rPr lang="en-US" sz="1100" err="1"/>
              <a:t>ra.rank_airline</a:t>
            </a:r>
            <a:r>
              <a:rPr lang="en-US" sz="1100"/>
              <a:t>;</a:t>
            </a:r>
          </a:p>
        </p:txBody>
      </p:sp>
      <p:grpSp>
        <p:nvGrpSpPr>
          <p:cNvPr id="6463" name="Google Shape;6463;p68">
            <a:extLst>
              <a:ext uri="{FF2B5EF4-FFF2-40B4-BE49-F238E27FC236}">
                <a16:creationId xmlns:a16="http://schemas.microsoft.com/office/drawing/2014/main" id="{30C7E78E-56A1-385E-9D13-33D2C5EA9314}"/>
              </a:ext>
            </a:extLst>
          </p:cNvPr>
          <p:cNvGrpSpPr/>
          <p:nvPr/>
        </p:nvGrpSpPr>
        <p:grpSpPr>
          <a:xfrm>
            <a:off x="4365341" y="2575338"/>
            <a:ext cx="3489506" cy="2549567"/>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39D504B1-BF75-AE8C-3D5C-0676B5B879D5}"/>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009D8D74-93C1-85B3-D271-A9D963DB2998}"/>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5C80AE35-A957-1A3B-BF56-486A289DB488}"/>
              </a:ext>
            </a:extLst>
          </p:cNvPr>
          <p:cNvPicPr preferRelativeResize="0"/>
          <p:nvPr/>
        </p:nvPicPr>
        <p:blipFill rotWithShape="1">
          <a:blip r:embed="rId3">
            <a:alphaModFix/>
          </a:blip>
          <a:srcRect/>
          <a:stretch/>
        </p:blipFill>
        <p:spPr>
          <a:xfrm>
            <a:off x="4539359" y="2728551"/>
            <a:ext cx="3114424" cy="2207968"/>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640B7C46-D49C-928A-7947-0BB8F63B56E6}"/>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10</a:t>
            </a:r>
          </a:p>
        </p:txBody>
      </p:sp>
      <p:pic>
        <p:nvPicPr>
          <p:cNvPr id="8" name="Picture 7" descr="A screenshot of a computer&#10;&#10;Description automatically generated">
            <a:extLst>
              <a:ext uri="{FF2B5EF4-FFF2-40B4-BE49-F238E27FC236}">
                <a16:creationId xmlns:a16="http://schemas.microsoft.com/office/drawing/2014/main" id="{39786314-F2EE-94A7-F7EB-0E2C76C6F29D}"/>
              </a:ext>
            </a:extLst>
          </p:cNvPr>
          <p:cNvPicPr>
            <a:picLocks noChangeAspect="1"/>
          </p:cNvPicPr>
          <p:nvPr/>
        </p:nvPicPr>
        <p:blipFill>
          <a:blip r:embed="rId4"/>
          <a:stretch>
            <a:fillRect/>
          </a:stretch>
        </p:blipFill>
        <p:spPr>
          <a:xfrm>
            <a:off x="4539359" y="2731383"/>
            <a:ext cx="3114424" cy="2210160"/>
          </a:xfrm>
          <a:prstGeom prst="rect">
            <a:avLst/>
          </a:prstGeom>
        </p:spPr>
      </p:pic>
      <p:sp>
        <p:nvSpPr>
          <p:cNvPr id="2" name="Google Shape;6464;p68">
            <a:extLst>
              <a:ext uri="{FF2B5EF4-FFF2-40B4-BE49-F238E27FC236}">
                <a16:creationId xmlns:a16="http://schemas.microsoft.com/office/drawing/2014/main" id="{FC2ED551-7182-C7F9-69C3-12665C7DAB8F}"/>
              </a:ext>
            </a:extLst>
          </p:cNvPr>
          <p:cNvSpPr/>
          <p:nvPr/>
        </p:nvSpPr>
        <p:spPr>
          <a:xfrm>
            <a:off x="4365340" y="1519488"/>
            <a:ext cx="3666185" cy="845204"/>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algn="ctr"/>
            <a:r>
              <a:rPr lang="en-US">
                <a:latin typeface="Lexend Deca"/>
              </a:rPr>
              <a:t>To rank airlines based on the average number of flights they operate from a given source airport</a:t>
            </a:r>
          </a:p>
        </p:txBody>
      </p:sp>
      <p:pic>
        <p:nvPicPr>
          <p:cNvPr id="3" name="Graphic 2" descr="Pin with solid fill">
            <a:extLst>
              <a:ext uri="{FF2B5EF4-FFF2-40B4-BE49-F238E27FC236}">
                <a16:creationId xmlns:a16="http://schemas.microsoft.com/office/drawing/2014/main" id="{F8FDBA70-C139-6B80-407D-BABD3B179A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236" y="1295540"/>
            <a:ext cx="388195" cy="388195"/>
          </a:xfrm>
          <a:prstGeom prst="rect">
            <a:avLst/>
          </a:prstGeom>
        </p:spPr>
      </p:pic>
    </p:spTree>
    <p:extLst>
      <p:ext uri="{BB962C8B-B14F-4D97-AF65-F5344CB8AC3E}">
        <p14:creationId xmlns:p14="http://schemas.microsoft.com/office/powerpoint/2010/main" val="411777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98">
          <a:extLst>
            <a:ext uri="{FF2B5EF4-FFF2-40B4-BE49-F238E27FC236}">
              <a16:creationId xmlns:a16="http://schemas.microsoft.com/office/drawing/2014/main" id="{C580CED9-2393-7B5B-2BC6-EF459BEB80A5}"/>
            </a:ext>
          </a:extLst>
        </p:cNvPr>
        <p:cNvGrpSpPr/>
        <p:nvPr/>
      </p:nvGrpSpPr>
      <p:grpSpPr>
        <a:xfrm>
          <a:off x="0" y="0"/>
          <a:ext cx="0" cy="0"/>
          <a:chOff x="0" y="0"/>
          <a:chExt cx="0" cy="0"/>
        </a:xfrm>
      </p:grpSpPr>
      <p:sp>
        <p:nvSpPr>
          <p:cNvPr id="3799" name="Google Shape;3799;p38">
            <a:extLst>
              <a:ext uri="{FF2B5EF4-FFF2-40B4-BE49-F238E27FC236}">
                <a16:creationId xmlns:a16="http://schemas.microsoft.com/office/drawing/2014/main" id="{04FD409E-FC5B-546A-4020-336DC1E42649}"/>
              </a:ext>
            </a:extLst>
          </p:cNvPr>
          <p:cNvSpPr txBox="1">
            <a:spLocks noGrp="1"/>
          </p:cNvSpPr>
          <p:nvPr>
            <p:ph type="title"/>
          </p:nvPr>
        </p:nvSpPr>
        <p:spPr>
          <a:xfrm>
            <a:off x="1714500" y="445025"/>
            <a:ext cx="571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a:t>
            </a:r>
            <a:endParaRPr/>
          </a:p>
        </p:txBody>
      </p:sp>
      <p:sp>
        <p:nvSpPr>
          <p:cNvPr id="3812" name="Google Shape;3812;p38">
            <a:extLst>
              <a:ext uri="{FF2B5EF4-FFF2-40B4-BE49-F238E27FC236}">
                <a16:creationId xmlns:a16="http://schemas.microsoft.com/office/drawing/2014/main" id="{0F596C6A-8AF9-AA18-6BF7-BF8EF03038EA}"/>
              </a:ext>
            </a:extLst>
          </p:cNvPr>
          <p:cNvSpPr txBox="1">
            <a:spLocks noGrp="1"/>
          </p:cNvSpPr>
          <p:nvPr>
            <p:ph type="subTitle" idx="16"/>
          </p:nvPr>
        </p:nvSpPr>
        <p:spPr>
          <a:xfrm>
            <a:off x="740999" y="3859952"/>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Sathwik Kanukuntla</a:t>
            </a:r>
            <a:endParaRPr sz="1800"/>
          </a:p>
        </p:txBody>
      </p:sp>
      <p:sp>
        <p:nvSpPr>
          <p:cNvPr id="3813" name="Google Shape;3813;p38">
            <a:extLst>
              <a:ext uri="{FF2B5EF4-FFF2-40B4-BE49-F238E27FC236}">
                <a16:creationId xmlns:a16="http://schemas.microsoft.com/office/drawing/2014/main" id="{FF4F0936-3251-A30F-F324-8E7E63E92E2E}"/>
              </a:ext>
            </a:extLst>
          </p:cNvPr>
          <p:cNvSpPr txBox="1">
            <a:spLocks noGrp="1"/>
          </p:cNvSpPr>
          <p:nvPr>
            <p:ph type="subTitle" idx="17"/>
          </p:nvPr>
        </p:nvSpPr>
        <p:spPr>
          <a:xfrm>
            <a:off x="3459579" y="3859952"/>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Rahul Kunku</a:t>
            </a:r>
            <a:endParaRPr sz="1800"/>
          </a:p>
        </p:txBody>
      </p:sp>
      <p:sp>
        <p:nvSpPr>
          <p:cNvPr id="3814" name="Google Shape;3814;p38">
            <a:extLst>
              <a:ext uri="{FF2B5EF4-FFF2-40B4-BE49-F238E27FC236}">
                <a16:creationId xmlns:a16="http://schemas.microsoft.com/office/drawing/2014/main" id="{577CD551-AB5F-EAD5-72F4-F18C21C32A6C}"/>
              </a:ext>
            </a:extLst>
          </p:cNvPr>
          <p:cNvSpPr txBox="1">
            <a:spLocks noGrp="1"/>
          </p:cNvSpPr>
          <p:nvPr>
            <p:ph type="subTitle" idx="18"/>
          </p:nvPr>
        </p:nvSpPr>
        <p:spPr>
          <a:xfrm>
            <a:off x="6158853" y="3859952"/>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ArAvind Teja </a:t>
            </a:r>
            <a:endParaRPr sz="1800"/>
          </a:p>
        </p:txBody>
      </p:sp>
      <p:sp>
        <p:nvSpPr>
          <p:cNvPr id="3815" name="Google Shape;3815;p38">
            <a:extLst>
              <a:ext uri="{FF2B5EF4-FFF2-40B4-BE49-F238E27FC236}">
                <a16:creationId xmlns:a16="http://schemas.microsoft.com/office/drawing/2014/main" id="{D49345A9-1464-1BAE-3F3F-EF6F2C93CF21}"/>
              </a:ext>
            </a:extLst>
          </p:cNvPr>
          <p:cNvSpPr txBox="1">
            <a:spLocks noGrp="1"/>
          </p:cNvSpPr>
          <p:nvPr>
            <p:ph type="subTitle" idx="19"/>
          </p:nvPr>
        </p:nvSpPr>
        <p:spPr>
          <a:xfrm>
            <a:off x="740999" y="2177250"/>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Pooja kannuri</a:t>
            </a:r>
            <a:endParaRPr sz="1800"/>
          </a:p>
        </p:txBody>
      </p:sp>
      <p:sp>
        <p:nvSpPr>
          <p:cNvPr id="3816" name="Google Shape;3816;p38">
            <a:extLst>
              <a:ext uri="{FF2B5EF4-FFF2-40B4-BE49-F238E27FC236}">
                <a16:creationId xmlns:a16="http://schemas.microsoft.com/office/drawing/2014/main" id="{4E8C5F90-7607-BCEB-37F1-65C8A093659F}"/>
              </a:ext>
            </a:extLst>
          </p:cNvPr>
          <p:cNvSpPr txBox="1">
            <a:spLocks noGrp="1"/>
          </p:cNvSpPr>
          <p:nvPr>
            <p:ph type="subTitle" idx="20"/>
          </p:nvPr>
        </p:nvSpPr>
        <p:spPr>
          <a:xfrm>
            <a:off x="3440273" y="2177250"/>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Sai Mona Duvvapu</a:t>
            </a:r>
            <a:endParaRPr sz="1800"/>
          </a:p>
        </p:txBody>
      </p:sp>
      <p:sp>
        <p:nvSpPr>
          <p:cNvPr id="3817" name="Google Shape;3817;p38">
            <a:extLst>
              <a:ext uri="{FF2B5EF4-FFF2-40B4-BE49-F238E27FC236}">
                <a16:creationId xmlns:a16="http://schemas.microsoft.com/office/drawing/2014/main" id="{B521768D-2A24-69F9-7269-2F2B82DA0074}"/>
              </a:ext>
            </a:extLst>
          </p:cNvPr>
          <p:cNvSpPr txBox="1">
            <a:spLocks noGrp="1"/>
          </p:cNvSpPr>
          <p:nvPr>
            <p:ph type="subTitle" idx="21"/>
          </p:nvPr>
        </p:nvSpPr>
        <p:spPr>
          <a:xfrm>
            <a:off x="6139547" y="2177250"/>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Akshita Sharma </a:t>
            </a:r>
            <a:endParaRPr sz="1800"/>
          </a:p>
        </p:txBody>
      </p:sp>
      <p:sp>
        <p:nvSpPr>
          <p:cNvPr id="2" name="Rounded Rectangle 6">
            <a:extLst>
              <a:ext uri="{FF2B5EF4-FFF2-40B4-BE49-F238E27FC236}">
                <a16:creationId xmlns:a16="http://schemas.microsoft.com/office/drawing/2014/main" id="{900B86E6-FA08-B6AB-A437-40E70E93A49A}"/>
              </a:ext>
            </a:extLst>
          </p:cNvPr>
          <p:cNvSpPr/>
          <p:nvPr/>
        </p:nvSpPr>
        <p:spPr>
          <a:xfrm>
            <a:off x="1433031" y="1207644"/>
            <a:ext cx="1007919" cy="899089"/>
          </a:xfrm>
          <a:prstGeom prst="flowChartConnector">
            <a:avLst/>
          </a:prstGeom>
          <a:blipFill>
            <a:blip r:embed="rId3"/>
            <a:stretch>
              <a:fillRect l="-60653" t="-36570" r="-43952" b="-28517"/>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a:blip r:embed="rId4"/>
                <a:stretch>
                  <a:fillRect l="-29337" r="-29337"/>
                </a:stretch>
              </a:blipFill>
            </a:endParaRPr>
          </a:p>
        </p:txBody>
      </p:sp>
      <p:pic>
        <p:nvPicPr>
          <p:cNvPr id="8" name="Picture 7">
            <a:extLst>
              <a:ext uri="{FF2B5EF4-FFF2-40B4-BE49-F238E27FC236}">
                <a16:creationId xmlns:a16="http://schemas.microsoft.com/office/drawing/2014/main" id="{BA14FC22-A2EB-5572-E0CB-700E2596F676}"/>
              </a:ext>
            </a:extLst>
          </p:cNvPr>
          <p:cNvPicPr>
            <a:picLocks noChangeAspect="1"/>
          </p:cNvPicPr>
          <p:nvPr/>
        </p:nvPicPr>
        <p:blipFill>
          <a:blip r:embed="rId5"/>
          <a:stretch>
            <a:fillRect/>
          </a:stretch>
        </p:blipFill>
        <p:spPr>
          <a:xfrm>
            <a:off x="4184264" y="1207643"/>
            <a:ext cx="778905" cy="899089"/>
          </a:xfrm>
          <a:prstGeom prst="flowChartConnector">
            <a:avLst/>
          </a:prstGeom>
        </p:spPr>
      </p:pic>
      <p:pic>
        <p:nvPicPr>
          <p:cNvPr id="10" name="Picture 9" descr="A person smiling at the camera&#10;&#10;Description automatically generated">
            <a:extLst>
              <a:ext uri="{FF2B5EF4-FFF2-40B4-BE49-F238E27FC236}">
                <a16:creationId xmlns:a16="http://schemas.microsoft.com/office/drawing/2014/main" id="{588B41D5-C838-19A8-99EA-59523B2384CD}"/>
              </a:ext>
            </a:extLst>
          </p:cNvPr>
          <p:cNvPicPr>
            <a:picLocks noChangeAspect="1"/>
          </p:cNvPicPr>
          <p:nvPr/>
        </p:nvPicPr>
        <p:blipFill>
          <a:blip r:embed="rId6"/>
          <a:stretch>
            <a:fillRect/>
          </a:stretch>
        </p:blipFill>
        <p:spPr>
          <a:xfrm>
            <a:off x="6832214" y="1207644"/>
            <a:ext cx="881554" cy="899089"/>
          </a:xfrm>
          <a:prstGeom prst="flowChartConnector">
            <a:avLst/>
          </a:prstGeom>
        </p:spPr>
      </p:pic>
      <p:pic>
        <p:nvPicPr>
          <p:cNvPr id="14" name="Picture 13">
            <a:extLst>
              <a:ext uri="{FF2B5EF4-FFF2-40B4-BE49-F238E27FC236}">
                <a16:creationId xmlns:a16="http://schemas.microsoft.com/office/drawing/2014/main" id="{5E70F60B-E33E-3C17-67E6-344330AA3BA8}"/>
              </a:ext>
            </a:extLst>
          </p:cNvPr>
          <p:cNvPicPr>
            <a:picLocks noChangeAspect="1"/>
          </p:cNvPicPr>
          <p:nvPr/>
        </p:nvPicPr>
        <p:blipFill>
          <a:blip r:embed="rId7"/>
          <a:stretch>
            <a:fillRect/>
          </a:stretch>
        </p:blipFill>
        <p:spPr>
          <a:xfrm>
            <a:off x="6851519" y="2805374"/>
            <a:ext cx="881555" cy="949508"/>
          </a:xfrm>
          <a:prstGeom prst="flowChartConnector">
            <a:avLst/>
          </a:prstGeom>
        </p:spPr>
      </p:pic>
      <p:pic>
        <p:nvPicPr>
          <p:cNvPr id="18" name="Picture 17">
            <a:extLst>
              <a:ext uri="{FF2B5EF4-FFF2-40B4-BE49-F238E27FC236}">
                <a16:creationId xmlns:a16="http://schemas.microsoft.com/office/drawing/2014/main" id="{0150A421-6EA3-B660-C388-52A28916A8D3}"/>
              </a:ext>
            </a:extLst>
          </p:cNvPr>
          <p:cNvPicPr>
            <a:picLocks noChangeAspect="1"/>
          </p:cNvPicPr>
          <p:nvPr/>
        </p:nvPicPr>
        <p:blipFill>
          <a:blip r:embed="rId8"/>
          <a:stretch>
            <a:fillRect/>
          </a:stretch>
        </p:blipFill>
        <p:spPr>
          <a:xfrm>
            <a:off x="1452337" y="2765944"/>
            <a:ext cx="960009" cy="1032160"/>
          </a:xfrm>
          <a:prstGeom prst="flowChartConnector">
            <a:avLst/>
          </a:prstGeom>
        </p:spPr>
      </p:pic>
      <p:pic>
        <p:nvPicPr>
          <p:cNvPr id="22" name="Picture 21">
            <a:extLst>
              <a:ext uri="{FF2B5EF4-FFF2-40B4-BE49-F238E27FC236}">
                <a16:creationId xmlns:a16="http://schemas.microsoft.com/office/drawing/2014/main" id="{C120A64B-8E9A-D0B8-E78A-1F78BB34DFF6}"/>
              </a:ext>
            </a:extLst>
          </p:cNvPr>
          <p:cNvPicPr>
            <a:picLocks noChangeAspect="1"/>
          </p:cNvPicPr>
          <p:nvPr/>
        </p:nvPicPr>
        <p:blipFill>
          <a:blip r:embed="rId9"/>
          <a:stretch>
            <a:fillRect/>
          </a:stretch>
        </p:blipFill>
        <p:spPr>
          <a:xfrm>
            <a:off x="4158805" y="2797114"/>
            <a:ext cx="960009" cy="966028"/>
          </a:xfrm>
          <a:prstGeom prst="flowChartConnector">
            <a:avLst/>
          </a:prstGeom>
        </p:spPr>
      </p:pic>
    </p:spTree>
    <p:extLst>
      <p:ext uri="{BB962C8B-B14F-4D97-AF65-F5344CB8AC3E}">
        <p14:creationId xmlns:p14="http://schemas.microsoft.com/office/powerpoint/2010/main" val="353431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4B545078-BD87-E23D-E6ED-C8AE45B83B5B}"/>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D068BFD9-B20D-4442-8DD2-1DB5DD466FB2}"/>
              </a:ext>
            </a:extLst>
          </p:cNvPr>
          <p:cNvSpPr txBox="1">
            <a:spLocks noGrp="1"/>
          </p:cNvSpPr>
          <p:nvPr>
            <p:ph type="title"/>
          </p:nvPr>
        </p:nvSpPr>
        <p:spPr>
          <a:xfrm>
            <a:off x="449705" y="756367"/>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Flight Duration and Pricing Correlation Analysis</a:t>
            </a:r>
            <a:endParaRPr/>
          </a:p>
        </p:txBody>
      </p:sp>
      <p:sp>
        <p:nvSpPr>
          <p:cNvPr id="6462" name="Google Shape;6462;p68">
            <a:extLst>
              <a:ext uri="{FF2B5EF4-FFF2-40B4-BE49-F238E27FC236}">
                <a16:creationId xmlns:a16="http://schemas.microsoft.com/office/drawing/2014/main" id="{71C56E9D-3591-2B51-61E5-0DA20C7B6371}"/>
              </a:ext>
            </a:extLst>
          </p:cNvPr>
          <p:cNvSpPr txBox="1">
            <a:spLocks noGrp="1"/>
          </p:cNvSpPr>
          <p:nvPr>
            <p:ph type="subTitle" idx="1"/>
          </p:nvPr>
        </p:nvSpPr>
        <p:spPr>
          <a:xfrm>
            <a:off x="507732" y="1162709"/>
            <a:ext cx="3412196" cy="3465276"/>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100"/>
              <a:t>CREATE VIEW </a:t>
            </a:r>
            <a:r>
              <a:rPr lang="en-US" sz="1100" err="1"/>
              <a:t>DurationPricing</a:t>
            </a:r>
            <a:r>
              <a:rPr lang="en-US" sz="1100"/>
              <a:t> AS</a:t>
            </a:r>
          </a:p>
          <a:p>
            <a:pPr marL="0" lvl="0" indent="0" algn="l" rtl="0">
              <a:spcBef>
                <a:spcPts val="0"/>
              </a:spcBef>
              <a:spcAft>
                <a:spcPts val="0"/>
              </a:spcAft>
              <a:buNone/>
            </a:pPr>
            <a:r>
              <a:rPr lang="en-US" sz="1100"/>
              <a:t>SELECT </a:t>
            </a:r>
          </a:p>
          <a:p>
            <a:pPr marL="0" lvl="0" indent="0" algn="l" rtl="0">
              <a:spcBef>
                <a:spcPts val="0"/>
              </a:spcBef>
              <a:spcAft>
                <a:spcPts val="0"/>
              </a:spcAft>
              <a:buNone/>
            </a:pPr>
            <a:r>
              <a:rPr lang="en-US" sz="1100" err="1"/>
              <a:t>ti.destination_ID</a:t>
            </a:r>
            <a:r>
              <a:rPr lang="en-US" sz="1100"/>
              <a:t>, </a:t>
            </a:r>
          </a:p>
          <a:p>
            <a:pPr marL="0" lvl="0" indent="0" algn="l" rtl="0">
              <a:spcBef>
                <a:spcPts val="0"/>
              </a:spcBef>
              <a:spcAft>
                <a:spcPts val="0"/>
              </a:spcAft>
              <a:buNone/>
            </a:pPr>
            <a:r>
              <a:rPr lang="en-US" sz="1100"/>
              <a:t>AVG(</a:t>
            </a:r>
            <a:r>
              <a:rPr lang="en-US" sz="1100" err="1"/>
              <a:t>ti.economy</a:t>
            </a:r>
            <a:r>
              <a:rPr lang="en-US" sz="1100"/>
              <a:t>) AS </a:t>
            </a:r>
            <a:r>
              <a:rPr lang="en-US" sz="1100" err="1"/>
              <a:t>average_price</a:t>
            </a:r>
            <a:r>
              <a:rPr lang="en-US" sz="1100"/>
              <a:t>,             AVG(</a:t>
            </a:r>
            <a:r>
              <a:rPr lang="en-US" sz="1100" err="1"/>
              <a:t>duration_in_mins</a:t>
            </a:r>
            <a:r>
              <a:rPr lang="en-US" sz="1100"/>
              <a:t>) AS </a:t>
            </a:r>
            <a:r>
              <a:rPr lang="en-US" sz="1100" err="1"/>
              <a:t>average_duration</a:t>
            </a:r>
            <a:endParaRPr lang="en-US" sz="1100"/>
          </a:p>
          <a:p>
            <a:pPr marL="0" lvl="0" indent="0" algn="l" rtl="0">
              <a:spcBef>
                <a:spcPts val="0"/>
              </a:spcBef>
              <a:spcAft>
                <a:spcPts val="0"/>
              </a:spcAft>
              <a:buNone/>
            </a:pPr>
            <a:r>
              <a:rPr lang="en-US" sz="1100"/>
              <a:t>FROM </a:t>
            </a:r>
            <a:r>
              <a:rPr lang="en-US" sz="1100" err="1"/>
              <a:t>travel_Info</a:t>
            </a:r>
            <a:r>
              <a:rPr lang="en-US" sz="1100"/>
              <a:t> </a:t>
            </a:r>
            <a:r>
              <a:rPr lang="en-US" sz="1100" err="1"/>
              <a:t>ti</a:t>
            </a:r>
            <a:endParaRPr lang="en-US" sz="1100"/>
          </a:p>
          <a:p>
            <a:pPr marL="0" lvl="0" indent="0" algn="l" rtl="0">
              <a:spcBef>
                <a:spcPts val="0"/>
              </a:spcBef>
              <a:spcAft>
                <a:spcPts val="0"/>
              </a:spcAft>
              <a:buNone/>
            </a:pPr>
            <a:r>
              <a:rPr lang="en-US" sz="1100"/>
              <a:t>GROUP BY </a:t>
            </a:r>
            <a:r>
              <a:rPr lang="en-US" sz="1100" err="1"/>
              <a:t>ti.destination_ID</a:t>
            </a:r>
            <a:r>
              <a:rPr lang="en-US" sz="1100"/>
              <a:t>;</a:t>
            </a:r>
          </a:p>
          <a:p>
            <a:pPr marL="0" lvl="0" indent="0" algn="l" rtl="0">
              <a:spcBef>
                <a:spcPts val="0"/>
              </a:spcBef>
              <a:spcAft>
                <a:spcPts val="0"/>
              </a:spcAft>
              <a:buNone/>
            </a:pPr>
            <a:r>
              <a:rPr lang="en-US" sz="1100"/>
              <a:t> </a:t>
            </a:r>
          </a:p>
          <a:p>
            <a:pPr marL="0" lvl="0" indent="0" algn="l" rtl="0">
              <a:spcBef>
                <a:spcPts val="0"/>
              </a:spcBef>
              <a:spcAft>
                <a:spcPts val="0"/>
              </a:spcAft>
              <a:buNone/>
            </a:pPr>
            <a:r>
              <a:rPr lang="en-US" sz="1100"/>
              <a:t>SELECT </a:t>
            </a:r>
          </a:p>
          <a:p>
            <a:pPr marL="0" lvl="0" indent="0" algn="l" rtl="0">
              <a:spcBef>
                <a:spcPts val="0"/>
              </a:spcBef>
              <a:spcAft>
                <a:spcPts val="0"/>
              </a:spcAft>
              <a:buNone/>
            </a:pPr>
            <a:r>
              <a:rPr lang="en-US" sz="1100"/>
              <a:t>    </a:t>
            </a:r>
            <a:r>
              <a:rPr lang="en-US" sz="1100" err="1"/>
              <a:t>dp.destination_ID</a:t>
            </a:r>
            <a:r>
              <a:rPr lang="en-US" sz="1100"/>
              <a:t> AS </a:t>
            </a:r>
            <a:r>
              <a:rPr lang="en-US" sz="1100" err="1"/>
              <a:t>Destination_ID</a:t>
            </a:r>
            <a:r>
              <a:rPr lang="en-US" sz="1100"/>
              <a:t>,</a:t>
            </a:r>
          </a:p>
          <a:p>
            <a:pPr marL="0" lvl="0" indent="0" algn="l" rtl="0">
              <a:spcBef>
                <a:spcPts val="0"/>
              </a:spcBef>
              <a:spcAft>
                <a:spcPts val="0"/>
              </a:spcAft>
              <a:buNone/>
            </a:pPr>
            <a:r>
              <a:rPr lang="en-US" sz="1100"/>
              <a:t>    </a:t>
            </a:r>
            <a:r>
              <a:rPr lang="en-US" sz="1100" err="1"/>
              <a:t>ap.place</a:t>
            </a:r>
            <a:r>
              <a:rPr lang="en-US" sz="1100"/>
              <a:t> AS Destination, </a:t>
            </a:r>
          </a:p>
          <a:p>
            <a:pPr marL="0" lvl="0" indent="0" algn="l" rtl="0">
              <a:spcBef>
                <a:spcPts val="0"/>
              </a:spcBef>
              <a:spcAft>
                <a:spcPts val="0"/>
              </a:spcAft>
              <a:buNone/>
            </a:pPr>
            <a:r>
              <a:rPr lang="en-US" sz="1100"/>
              <a:t>    </a:t>
            </a:r>
            <a:r>
              <a:rPr lang="en-US" sz="1100" err="1"/>
              <a:t>dp.average_price</a:t>
            </a:r>
            <a:r>
              <a:rPr lang="en-US" sz="1100"/>
              <a:t>,</a:t>
            </a:r>
          </a:p>
          <a:p>
            <a:pPr marL="0" lvl="0" indent="0" algn="l" rtl="0">
              <a:spcBef>
                <a:spcPts val="0"/>
              </a:spcBef>
              <a:spcAft>
                <a:spcPts val="0"/>
              </a:spcAft>
              <a:buNone/>
            </a:pPr>
            <a:r>
              <a:rPr lang="en-US" sz="1100"/>
              <a:t>    </a:t>
            </a:r>
            <a:r>
              <a:rPr lang="en-US" sz="1100" err="1"/>
              <a:t>dp.average_duration</a:t>
            </a:r>
            <a:endParaRPr lang="en-US" sz="1100"/>
          </a:p>
          <a:p>
            <a:pPr marL="0" lvl="0" indent="0" algn="l" rtl="0">
              <a:spcBef>
                <a:spcPts val="0"/>
              </a:spcBef>
              <a:spcAft>
                <a:spcPts val="0"/>
              </a:spcAft>
              <a:buNone/>
            </a:pPr>
            <a:r>
              <a:rPr lang="en-US" sz="1100"/>
              <a:t>FROM </a:t>
            </a:r>
            <a:r>
              <a:rPr lang="en-US" sz="1100" err="1"/>
              <a:t>DurationPricing</a:t>
            </a:r>
            <a:r>
              <a:rPr lang="en-US" sz="1100"/>
              <a:t> </a:t>
            </a:r>
            <a:r>
              <a:rPr lang="en-US" sz="1100" err="1"/>
              <a:t>dp</a:t>
            </a:r>
            <a:endParaRPr lang="en-US" sz="1100"/>
          </a:p>
          <a:p>
            <a:pPr marL="0" lvl="0" indent="0" algn="l" rtl="0">
              <a:spcBef>
                <a:spcPts val="0"/>
              </a:spcBef>
              <a:spcAft>
                <a:spcPts val="0"/>
              </a:spcAft>
              <a:buNone/>
            </a:pPr>
            <a:r>
              <a:rPr lang="en-US" sz="1100"/>
              <a:t>JOIN airports ap ON </a:t>
            </a:r>
            <a:r>
              <a:rPr lang="en-US" sz="1100" err="1"/>
              <a:t>ap.airport_ID</a:t>
            </a:r>
            <a:r>
              <a:rPr lang="en-US" sz="1100"/>
              <a:t> = </a:t>
            </a:r>
            <a:r>
              <a:rPr lang="en-US" sz="1100" err="1"/>
              <a:t>dp.destination_id</a:t>
            </a:r>
            <a:endParaRPr lang="en-US" sz="1100"/>
          </a:p>
          <a:p>
            <a:pPr marL="0" lvl="0" indent="0" algn="l" rtl="0">
              <a:spcBef>
                <a:spcPts val="0"/>
              </a:spcBef>
              <a:spcAft>
                <a:spcPts val="0"/>
              </a:spcAft>
              <a:buNone/>
            </a:pPr>
            <a:r>
              <a:rPr lang="en-US" sz="1100"/>
              <a:t>ORDER BY </a:t>
            </a:r>
            <a:r>
              <a:rPr lang="en-US" sz="1100" err="1"/>
              <a:t>average_duration</a:t>
            </a:r>
            <a:r>
              <a:rPr lang="en-US" sz="1100"/>
              <a:t> DESC;</a:t>
            </a:r>
          </a:p>
        </p:txBody>
      </p:sp>
      <p:grpSp>
        <p:nvGrpSpPr>
          <p:cNvPr id="6463" name="Google Shape;6463;p68">
            <a:extLst>
              <a:ext uri="{FF2B5EF4-FFF2-40B4-BE49-F238E27FC236}">
                <a16:creationId xmlns:a16="http://schemas.microsoft.com/office/drawing/2014/main" id="{C049C8FB-1726-E000-F746-EB4D50ED5EEE}"/>
              </a:ext>
            </a:extLst>
          </p:cNvPr>
          <p:cNvGrpSpPr/>
          <p:nvPr/>
        </p:nvGrpSpPr>
        <p:grpSpPr>
          <a:xfrm>
            <a:off x="4312786" y="1329067"/>
            <a:ext cx="4439536" cy="2070892"/>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5E30D46D-44DB-90F9-5213-516524A2027E}"/>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34731B86-ABEA-04CE-7190-874BB920568A}"/>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F938C019-B345-7E8A-E6F0-7F062A6DE92B}"/>
              </a:ext>
            </a:extLst>
          </p:cNvPr>
          <p:cNvPicPr preferRelativeResize="0"/>
          <p:nvPr/>
        </p:nvPicPr>
        <p:blipFill rotWithShape="1">
          <a:blip r:embed="rId3">
            <a:alphaModFix/>
          </a:blip>
          <a:srcRect/>
          <a:stretch/>
        </p:blipFill>
        <p:spPr>
          <a:xfrm>
            <a:off x="4457586" y="1478317"/>
            <a:ext cx="4152265" cy="1737360"/>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9328D663-3B01-E849-9692-CBB22F3AEAC2}"/>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11</a:t>
            </a:r>
          </a:p>
        </p:txBody>
      </p:sp>
      <p:pic>
        <p:nvPicPr>
          <p:cNvPr id="2" name="Picture 1" descr="A screenshot of a graph&#10;&#10;Description automatically generated">
            <a:extLst>
              <a:ext uri="{FF2B5EF4-FFF2-40B4-BE49-F238E27FC236}">
                <a16:creationId xmlns:a16="http://schemas.microsoft.com/office/drawing/2014/main" id="{220E7FB4-BBB0-B581-295F-26EE89757CA2}"/>
              </a:ext>
            </a:extLst>
          </p:cNvPr>
          <p:cNvPicPr>
            <a:picLocks noChangeAspect="1"/>
          </p:cNvPicPr>
          <p:nvPr/>
        </p:nvPicPr>
        <p:blipFill rotWithShape="1">
          <a:blip r:embed="rId4"/>
          <a:srcRect l="1172" t="1894" r="2152"/>
          <a:stretch/>
        </p:blipFill>
        <p:spPr bwMode="auto">
          <a:xfrm>
            <a:off x="4457586" y="1478316"/>
            <a:ext cx="4152265" cy="1737360"/>
          </a:xfrm>
          <a:prstGeom prst="rect">
            <a:avLst/>
          </a:prstGeom>
          <a:ln>
            <a:noFill/>
          </a:ln>
          <a:extLst>
            <a:ext uri="{53640926-AAD7-44D8-BBD7-CCE9431645EC}">
              <a14:shadowObscured xmlns:a14="http://schemas.microsoft.com/office/drawing/2010/main"/>
            </a:ext>
          </a:extLst>
        </p:spPr>
      </p:pic>
      <p:sp>
        <p:nvSpPr>
          <p:cNvPr id="3" name="Google Shape;6464;p68">
            <a:extLst>
              <a:ext uri="{FF2B5EF4-FFF2-40B4-BE49-F238E27FC236}">
                <a16:creationId xmlns:a16="http://schemas.microsoft.com/office/drawing/2014/main" id="{41E49A29-3F0E-64B2-E0AA-6344A89DCA3B}"/>
              </a:ext>
            </a:extLst>
          </p:cNvPr>
          <p:cNvSpPr/>
          <p:nvPr/>
        </p:nvSpPr>
        <p:spPr>
          <a:xfrm>
            <a:off x="4739054" y="3623907"/>
            <a:ext cx="3666185" cy="845204"/>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algn="ctr"/>
            <a:r>
              <a:rPr lang="en-US">
                <a:latin typeface="Lexend Deca"/>
              </a:rPr>
              <a:t>To examine the relationship between flight duration and ticket pricing across different airlines</a:t>
            </a:r>
          </a:p>
        </p:txBody>
      </p:sp>
      <p:pic>
        <p:nvPicPr>
          <p:cNvPr id="4" name="Graphic 3" descr="Pin with solid fill">
            <a:extLst>
              <a:ext uri="{FF2B5EF4-FFF2-40B4-BE49-F238E27FC236}">
                <a16:creationId xmlns:a16="http://schemas.microsoft.com/office/drawing/2014/main" id="{686FFFA5-7507-3CB8-967A-DCB69268B0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3950" y="3399959"/>
            <a:ext cx="388195" cy="388195"/>
          </a:xfrm>
          <a:prstGeom prst="rect">
            <a:avLst/>
          </a:prstGeom>
        </p:spPr>
      </p:pic>
    </p:spTree>
    <p:extLst>
      <p:ext uri="{BB962C8B-B14F-4D97-AF65-F5344CB8AC3E}">
        <p14:creationId xmlns:p14="http://schemas.microsoft.com/office/powerpoint/2010/main" val="140960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60">
          <a:extLst>
            <a:ext uri="{FF2B5EF4-FFF2-40B4-BE49-F238E27FC236}">
              <a16:creationId xmlns:a16="http://schemas.microsoft.com/office/drawing/2014/main" id="{AE2C5917-FD70-63D8-3C4F-0B64BE939C6A}"/>
            </a:ext>
          </a:extLst>
        </p:cNvPr>
        <p:cNvGrpSpPr/>
        <p:nvPr/>
      </p:nvGrpSpPr>
      <p:grpSpPr>
        <a:xfrm>
          <a:off x="0" y="0"/>
          <a:ext cx="0" cy="0"/>
          <a:chOff x="0" y="0"/>
          <a:chExt cx="0" cy="0"/>
        </a:xfrm>
      </p:grpSpPr>
      <p:sp>
        <p:nvSpPr>
          <p:cNvPr id="6461" name="Google Shape;6461;p68">
            <a:extLst>
              <a:ext uri="{FF2B5EF4-FFF2-40B4-BE49-F238E27FC236}">
                <a16:creationId xmlns:a16="http://schemas.microsoft.com/office/drawing/2014/main" id="{9EA23E53-A446-6A25-83B0-909E534998F6}"/>
              </a:ext>
            </a:extLst>
          </p:cNvPr>
          <p:cNvSpPr txBox="1">
            <a:spLocks noGrp="1"/>
          </p:cNvSpPr>
          <p:nvPr>
            <p:ph type="title"/>
          </p:nvPr>
        </p:nvSpPr>
        <p:spPr>
          <a:xfrm>
            <a:off x="449705" y="756367"/>
            <a:ext cx="824459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Analysis of Traffic by Airport Category and Size</a:t>
            </a:r>
            <a:endParaRPr/>
          </a:p>
        </p:txBody>
      </p:sp>
      <p:sp>
        <p:nvSpPr>
          <p:cNvPr id="6462" name="Google Shape;6462;p68">
            <a:extLst>
              <a:ext uri="{FF2B5EF4-FFF2-40B4-BE49-F238E27FC236}">
                <a16:creationId xmlns:a16="http://schemas.microsoft.com/office/drawing/2014/main" id="{BFF77DF0-1D54-FBE7-BE74-8CD10F969E0D}"/>
              </a:ext>
            </a:extLst>
          </p:cNvPr>
          <p:cNvSpPr txBox="1">
            <a:spLocks noGrp="1"/>
          </p:cNvSpPr>
          <p:nvPr>
            <p:ph type="subTitle" idx="1"/>
          </p:nvPr>
        </p:nvSpPr>
        <p:spPr>
          <a:xfrm>
            <a:off x="507732" y="1162709"/>
            <a:ext cx="5476756" cy="2450286"/>
          </a:xfrm>
          <a:prstGeom prst="rect">
            <a:avLst/>
          </a:prstGeom>
          <a:solidFill>
            <a:srgbClr val="EAF4FA">
              <a:alpha val="3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200"/>
              <a:t>SELECT</a:t>
            </a:r>
          </a:p>
          <a:p>
            <a:pPr marL="0" lvl="0" indent="0" algn="l" rtl="0">
              <a:spcBef>
                <a:spcPts val="0"/>
              </a:spcBef>
              <a:spcAft>
                <a:spcPts val="0"/>
              </a:spcAft>
              <a:buNone/>
            </a:pPr>
            <a:r>
              <a:rPr lang="en-US" sz="1200"/>
              <a:t>CASE</a:t>
            </a:r>
          </a:p>
          <a:p>
            <a:pPr marL="0" lvl="0" indent="0" algn="l" rtl="0">
              <a:spcBef>
                <a:spcPts val="0"/>
              </a:spcBef>
              <a:spcAft>
                <a:spcPts val="0"/>
              </a:spcAft>
              <a:buNone/>
            </a:pPr>
            <a:r>
              <a:rPr lang="en-US" sz="1200"/>
              <a:t>WHEN </a:t>
            </a:r>
            <a:r>
              <a:rPr lang="en-US" sz="1200" err="1"/>
              <a:t>Airport_name</a:t>
            </a:r>
            <a:r>
              <a:rPr lang="en-US" sz="1200"/>
              <a:t> REGEXP '[</a:t>
            </a:r>
            <a:r>
              <a:rPr lang="en-US" sz="1200" err="1"/>
              <a:t>Ii</a:t>
            </a:r>
            <a:r>
              <a:rPr lang="en-US" sz="1200"/>
              <a:t>]</a:t>
            </a:r>
            <a:r>
              <a:rPr lang="en-US" sz="1200" err="1"/>
              <a:t>nternational</a:t>
            </a:r>
            <a:r>
              <a:rPr lang="en-US" sz="1200"/>
              <a:t>’</a:t>
            </a:r>
          </a:p>
          <a:p>
            <a:pPr marL="0" lvl="0" indent="0" algn="l" rtl="0">
              <a:spcBef>
                <a:spcPts val="0"/>
              </a:spcBef>
              <a:spcAft>
                <a:spcPts val="0"/>
              </a:spcAft>
              <a:buNone/>
            </a:pPr>
            <a:r>
              <a:rPr lang="en-US" sz="1200"/>
              <a:t>THEN 'International’</a:t>
            </a:r>
          </a:p>
          <a:p>
            <a:pPr marL="0" lvl="0" indent="0" algn="l" rtl="0">
              <a:spcBef>
                <a:spcPts val="0"/>
              </a:spcBef>
              <a:spcAft>
                <a:spcPts val="0"/>
              </a:spcAft>
              <a:buNone/>
            </a:pPr>
            <a:r>
              <a:rPr lang="en-US" sz="1200"/>
              <a:t>ELSE 'Domestic’</a:t>
            </a:r>
          </a:p>
          <a:p>
            <a:pPr marL="0" lvl="0" indent="0" algn="l" rtl="0">
              <a:spcBef>
                <a:spcPts val="0"/>
              </a:spcBef>
              <a:spcAft>
                <a:spcPts val="0"/>
              </a:spcAft>
              <a:buNone/>
            </a:pPr>
            <a:r>
              <a:rPr lang="en-US" sz="1200"/>
              <a:t>END AS </a:t>
            </a:r>
            <a:r>
              <a:rPr lang="en-US" sz="1200" err="1"/>
              <a:t>Airport_Category</a:t>
            </a:r>
            <a:r>
              <a:rPr lang="en-US" sz="1200"/>
              <a:t>, type AS </a:t>
            </a:r>
            <a:r>
              <a:rPr lang="en-US" sz="1200" err="1"/>
              <a:t>Size_Category</a:t>
            </a:r>
            <a:r>
              <a:rPr lang="en-US" sz="1200"/>
              <a:t>,    </a:t>
            </a:r>
          </a:p>
          <a:p>
            <a:pPr marL="0" lvl="0" indent="0" algn="l" rtl="0">
              <a:spcBef>
                <a:spcPts val="0"/>
              </a:spcBef>
              <a:spcAft>
                <a:spcPts val="0"/>
              </a:spcAft>
              <a:buNone/>
            </a:pPr>
            <a:r>
              <a:rPr lang="en-US" sz="1200"/>
              <a:t>SUM(Passengers_2022_23) AS Total_Passengers_2022_23,    SUM(Passengers_2021_22) AS Total_Passengers_2021_22</a:t>
            </a:r>
          </a:p>
          <a:p>
            <a:pPr marL="0" lvl="0" indent="0" algn="l" rtl="0">
              <a:spcBef>
                <a:spcPts val="0"/>
              </a:spcBef>
              <a:spcAft>
                <a:spcPts val="0"/>
              </a:spcAft>
              <a:buNone/>
            </a:pPr>
            <a:r>
              <a:rPr lang="en-US" sz="1200"/>
              <a:t>FROM     airports</a:t>
            </a:r>
          </a:p>
          <a:p>
            <a:pPr marL="0" lvl="0" indent="0" algn="l" rtl="0">
              <a:spcBef>
                <a:spcPts val="0"/>
              </a:spcBef>
              <a:spcAft>
                <a:spcPts val="0"/>
              </a:spcAft>
              <a:buNone/>
            </a:pPr>
            <a:r>
              <a:rPr lang="en-US" sz="1200"/>
              <a:t>GROUP BY     </a:t>
            </a:r>
            <a:r>
              <a:rPr lang="en-US" sz="1200" err="1"/>
              <a:t>Airport_Category</a:t>
            </a:r>
            <a:r>
              <a:rPr lang="en-US" sz="1200"/>
              <a:t>, </a:t>
            </a:r>
            <a:r>
              <a:rPr lang="en-US" sz="1200" err="1"/>
              <a:t>Size_Category</a:t>
            </a:r>
            <a:endParaRPr lang="en-US" sz="1200"/>
          </a:p>
          <a:p>
            <a:pPr marL="0" lvl="0" indent="0" algn="l" rtl="0">
              <a:spcBef>
                <a:spcPts val="0"/>
              </a:spcBef>
              <a:spcAft>
                <a:spcPts val="0"/>
              </a:spcAft>
              <a:buNone/>
            </a:pPr>
            <a:r>
              <a:rPr lang="en-US" sz="1200"/>
              <a:t>ORDER BY     </a:t>
            </a:r>
            <a:r>
              <a:rPr lang="en-US" sz="1200" err="1"/>
              <a:t>Airport_Category</a:t>
            </a:r>
            <a:r>
              <a:rPr lang="en-US" sz="1200"/>
              <a:t>, </a:t>
            </a:r>
            <a:r>
              <a:rPr lang="en-US" sz="1200" err="1"/>
              <a:t>Size_Category</a:t>
            </a:r>
            <a:r>
              <a:rPr lang="en-US" sz="1200"/>
              <a:t>;</a:t>
            </a:r>
          </a:p>
        </p:txBody>
      </p:sp>
      <p:grpSp>
        <p:nvGrpSpPr>
          <p:cNvPr id="6463" name="Google Shape;6463;p68">
            <a:extLst>
              <a:ext uri="{FF2B5EF4-FFF2-40B4-BE49-F238E27FC236}">
                <a16:creationId xmlns:a16="http://schemas.microsoft.com/office/drawing/2014/main" id="{ED25EBD7-E09F-39E4-3BDD-89F192017CA8}"/>
              </a:ext>
            </a:extLst>
          </p:cNvPr>
          <p:cNvGrpSpPr/>
          <p:nvPr/>
        </p:nvGrpSpPr>
        <p:grpSpPr>
          <a:xfrm>
            <a:off x="2447280" y="3419708"/>
            <a:ext cx="6247015" cy="1412488"/>
            <a:chOff x="819800" y="1751700"/>
            <a:chExt cx="3987600" cy="2340000"/>
          </a:xfrm>
          <a:solidFill>
            <a:srgbClr val="EAF4FA">
              <a:alpha val="56000"/>
            </a:srgbClr>
          </a:solidFill>
        </p:grpSpPr>
        <p:sp>
          <p:nvSpPr>
            <p:cNvPr id="6464" name="Google Shape;6464;p68">
              <a:extLst>
                <a:ext uri="{FF2B5EF4-FFF2-40B4-BE49-F238E27FC236}">
                  <a16:creationId xmlns:a16="http://schemas.microsoft.com/office/drawing/2014/main" id="{F9A4D05C-4166-3581-0022-8587A6C0E850}"/>
                </a:ext>
              </a:extLst>
            </p:cNvPr>
            <p:cNvSpPr/>
            <p:nvPr/>
          </p:nvSpPr>
          <p:spPr>
            <a:xfrm>
              <a:off x="819800" y="1751700"/>
              <a:ext cx="3987600" cy="23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68">
              <a:extLst>
                <a:ext uri="{FF2B5EF4-FFF2-40B4-BE49-F238E27FC236}">
                  <a16:creationId xmlns:a16="http://schemas.microsoft.com/office/drawing/2014/main" id="{837CB7ED-3385-EFE8-7694-803B7B4E61F5}"/>
                </a:ext>
              </a:extLst>
            </p:cNvPr>
            <p:cNvSpPr/>
            <p:nvPr/>
          </p:nvSpPr>
          <p:spPr>
            <a:xfrm rot="-5400000">
              <a:off x="4496169" y="2832504"/>
              <a:ext cx="208307" cy="209346"/>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66" name="Google Shape;6466;p68">
            <a:extLst>
              <a:ext uri="{FF2B5EF4-FFF2-40B4-BE49-F238E27FC236}">
                <a16:creationId xmlns:a16="http://schemas.microsoft.com/office/drawing/2014/main" id="{6673AE0F-2A6D-A7C0-B669-FA37F1975F0B}"/>
              </a:ext>
            </a:extLst>
          </p:cNvPr>
          <p:cNvPicPr preferRelativeResize="0"/>
          <p:nvPr/>
        </p:nvPicPr>
        <p:blipFill rotWithShape="1">
          <a:blip r:embed="rId3">
            <a:alphaModFix/>
          </a:blip>
          <a:srcRect/>
          <a:stretch/>
        </p:blipFill>
        <p:spPr>
          <a:xfrm>
            <a:off x="2720660" y="3667045"/>
            <a:ext cx="5700254" cy="853514"/>
          </a:xfrm>
          <a:prstGeom prst="rect">
            <a:avLst/>
          </a:prstGeom>
          <a:solidFill>
            <a:srgbClr val="EAF4FA">
              <a:alpha val="56000"/>
            </a:srgbClr>
          </a:solidFill>
          <a:ln w="19050" cap="flat" cmpd="sng">
            <a:solidFill>
              <a:schemeClr val="dk1"/>
            </a:solidFill>
            <a:prstDash val="dash"/>
            <a:round/>
            <a:headEnd type="none" w="sm" len="sm"/>
            <a:tailEnd type="none" w="sm" len="sm"/>
          </a:ln>
        </p:spPr>
      </p:pic>
      <p:sp>
        <p:nvSpPr>
          <p:cNvPr id="6" name="Google Shape;3968;p40">
            <a:extLst>
              <a:ext uri="{FF2B5EF4-FFF2-40B4-BE49-F238E27FC236}">
                <a16:creationId xmlns:a16="http://schemas.microsoft.com/office/drawing/2014/main" id="{B593E28E-6F39-19AC-7E26-C781F7634F94}"/>
              </a:ext>
            </a:extLst>
          </p:cNvPr>
          <p:cNvSpPr txBox="1">
            <a:spLocks/>
          </p:cNvSpPr>
          <p:nvPr/>
        </p:nvSpPr>
        <p:spPr>
          <a:xfrm>
            <a:off x="-7495" y="-7495"/>
            <a:ext cx="712033" cy="854440"/>
          </a:xfrm>
          <a:prstGeom prst="rect">
            <a:avLst/>
          </a:prstGeom>
          <a:solidFill>
            <a:srgbClr val="EAF4FA">
              <a:alpha val="53000"/>
            </a:srgb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a:solidFill>
                  <a:srgbClr val="13394F"/>
                </a:solidFill>
                <a:latin typeface="Bebas Neue" panose="020B0606020202050201" pitchFamily="34" charset="0"/>
              </a:rPr>
              <a:t>12</a:t>
            </a:r>
          </a:p>
        </p:txBody>
      </p:sp>
      <p:pic>
        <p:nvPicPr>
          <p:cNvPr id="4" name="Picture 3">
            <a:extLst>
              <a:ext uri="{FF2B5EF4-FFF2-40B4-BE49-F238E27FC236}">
                <a16:creationId xmlns:a16="http://schemas.microsoft.com/office/drawing/2014/main" id="{094F3ED9-0468-78CD-C8AC-184CE86A6CB4}"/>
              </a:ext>
            </a:extLst>
          </p:cNvPr>
          <p:cNvPicPr>
            <a:picLocks noChangeAspect="1"/>
          </p:cNvPicPr>
          <p:nvPr/>
        </p:nvPicPr>
        <p:blipFill>
          <a:blip r:embed="rId4"/>
          <a:stretch>
            <a:fillRect/>
          </a:stretch>
        </p:blipFill>
        <p:spPr>
          <a:xfrm>
            <a:off x="2720660" y="3663515"/>
            <a:ext cx="5700254" cy="853514"/>
          </a:xfrm>
          <a:prstGeom prst="rect">
            <a:avLst/>
          </a:prstGeom>
        </p:spPr>
      </p:pic>
      <p:sp>
        <p:nvSpPr>
          <p:cNvPr id="5" name="Google Shape;6464;p68">
            <a:extLst>
              <a:ext uri="{FF2B5EF4-FFF2-40B4-BE49-F238E27FC236}">
                <a16:creationId xmlns:a16="http://schemas.microsoft.com/office/drawing/2014/main" id="{84C1794B-8F2C-FA94-5B95-7038331625B4}"/>
              </a:ext>
            </a:extLst>
          </p:cNvPr>
          <p:cNvSpPr/>
          <p:nvPr/>
        </p:nvSpPr>
        <p:spPr>
          <a:xfrm>
            <a:off x="5381469" y="1777905"/>
            <a:ext cx="3312826" cy="1100206"/>
          </a:xfrm>
          <a:prstGeom prst="rect">
            <a:avLst/>
          </a:prstGeom>
          <a:solidFill>
            <a:schemeClr val="tx1">
              <a:lumMod val="50000"/>
              <a:lumOff val="50000"/>
              <a:alpha val="56000"/>
            </a:schemeClr>
          </a:solidFill>
          <a:ln w="19050">
            <a:solidFill>
              <a:srgbClr val="13394F"/>
            </a:solidFill>
          </a:ln>
        </p:spPr>
        <p:txBody>
          <a:bodyPr spcFirstLastPara="1" wrap="square" lIns="91425" tIns="91425" rIns="91425" bIns="91425" anchor="ctr" anchorCtr="0">
            <a:noAutofit/>
          </a:bodyPr>
          <a:lstStyle/>
          <a:p>
            <a:pPr algn="ctr"/>
            <a:r>
              <a:rPr lang="en-US">
                <a:latin typeface="Lexend Deca"/>
              </a:rPr>
              <a:t>To evaluate the scalability of airports by analyzing passenger counts for domestic and international flights in relation to airport size.</a:t>
            </a:r>
          </a:p>
        </p:txBody>
      </p:sp>
      <p:pic>
        <p:nvPicPr>
          <p:cNvPr id="7" name="Graphic 6" descr="Pin with solid fill">
            <a:extLst>
              <a:ext uri="{FF2B5EF4-FFF2-40B4-BE49-F238E27FC236}">
                <a16:creationId xmlns:a16="http://schemas.microsoft.com/office/drawing/2014/main" id="{824D0A1B-D525-CC80-78F9-F39C6D847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7099" y="1553957"/>
            <a:ext cx="388195" cy="388195"/>
          </a:xfrm>
          <a:prstGeom prst="rect">
            <a:avLst/>
          </a:prstGeom>
        </p:spPr>
      </p:pic>
    </p:spTree>
    <p:extLst>
      <p:ext uri="{BB962C8B-B14F-4D97-AF65-F5344CB8AC3E}">
        <p14:creationId xmlns:p14="http://schemas.microsoft.com/office/powerpoint/2010/main" val="337333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7E7EF-4C76-454B-DFD1-6F5A8E27E0C1}"/>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C829CA1-7A7D-5957-8AB4-D64CC0505668}"/>
              </a:ext>
            </a:extLst>
          </p:cNvPr>
          <p:cNvGraphicFramePr/>
          <p:nvPr>
            <p:extLst>
              <p:ext uri="{D42A27DB-BD31-4B8C-83A1-F6EECF244321}">
                <p14:modId xmlns:p14="http://schemas.microsoft.com/office/powerpoint/2010/main" val="1351052936"/>
              </p:ext>
            </p:extLst>
          </p:nvPr>
        </p:nvGraphicFramePr>
        <p:xfrm>
          <a:off x="1007615" y="1526066"/>
          <a:ext cx="7128770" cy="2091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Google Shape;6129;p55">
            <a:extLst>
              <a:ext uri="{FF2B5EF4-FFF2-40B4-BE49-F238E27FC236}">
                <a16:creationId xmlns:a16="http://schemas.microsoft.com/office/drawing/2014/main" id="{166173C8-574B-F993-6B72-0148E988DEB3}"/>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3500"/>
            </a:pPr>
            <a:r>
              <a:rPr lang="en-US" sz="3500">
                <a:solidFill>
                  <a:schemeClr val="dk1"/>
                </a:solidFill>
                <a:latin typeface="Bebas Neue"/>
                <a:sym typeface="Bebas Neue"/>
              </a:rPr>
              <a:t>Summary of </a:t>
            </a:r>
            <a:r>
              <a:rPr lang="en-US" sz="3500" err="1">
                <a:solidFill>
                  <a:schemeClr val="dk1"/>
                </a:solidFill>
                <a:latin typeface="Bebas Neue"/>
                <a:sym typeface="Bebas Neue"/>
              </a:rPr>
              <a:t>sql</a:t>
            </a:r>
            <a:r>
              <a:rPr lang="en-US" sz="3500">
                <a:solidFill>
                  <a:schemeClr val="dk1"/>
                </a:solidFill>
                <a:latin typeface="Bebas Neue"/>
                <a:sym typeface="Bebas Neue"/>
              </a:rPr>
              <a:t> techniques UTILIZED</a:t>
            </a:r>
          </a:p>
        </p:txBody>
      </p:sp>
    </p:spTree>
    <p:extLst>
      <p:ext uri="{BB962C8B-B14F-4D97-AF65-F5344CB8AC3E}">
        <p14:creationId xmlns:p14="http://schemas.microsoft.com/office/powerpoint/2010/main" val="4029261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7D89D-AEF8-B681-0CD0-82C6B7CBF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C8A25-71BF-D493-ED12-04F0C4CEB0BB}"/>
              </a:ext>
            </a:extLst>
          </p:cNvPr>
          <p:cNvSpPr>
            <a:spLocks noGrp="1"/>
          </p:cNvSpPr>
          <p:nvPr>
            <p:ph type="title"/>
          </p:nvPr>
        </p:nvSpPr>
        <p:spPr/>
        <p:txBody>
          <a:bodyPr/>
          <a:lstStyle/>
          <a:p>
            <a:r>
              <a:rPr lang="en-US"/>
              <a:t>Key Takeaways</a:t>
            </a:r>
          </a:p>
        </p:txBody>
      </p:sp>
      <p:sp>
        <p:nvSpPr>
          <p:cNvPr id="8" name="Block Arc 7">
            <a:extLst>
              <a:ext uri="{FF2B5EF4-FFF2-40B4-BE49-F238E27FC236}">
                <a16:creationId xmlns:a16="http://schemas.microsoft.com/office/drawing/2014/main" id="{A7B09506-900B-D284-33CC-74E2913FA4A7}"/>
              </a:ext>
            </a:extLst>
          </p:cNvPr>
          <p:cNvSpPr/>
          <p:nvPr/>
        </p:nvSpPr>
        <p:spPr>
          <a:xfrm rot="5610963">
            <a:off x="-1796145" y="1091682"/>
            <a:ext cx="3480318" cy="3480318"/>
          </a:xfrm>
          <a:prstGeom prst="blockArc">
            <a:avLst>
              <a:gd name="adj1" fmla="val 10683996"/>
              <a:gd name="adj2" fmla="val 21281522"/>
              <a:gd name="adj3" fmla="val 2012"/>
            </a:avLst>
          </a:prstGeom>
          <a:solidFill>
            <a:srgbClr val="1339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FD50B565-32B7-4010-2F1B-7BEEFD4787D6}"/>
              </a:ext>
            </a:extLst>
          </p:cNvPr>
          <p:cNvSpPr/>
          <p:nvPr/>
        </p:nvSpPr>
        <p:spPr>
          <a:xfrm>
            <a:off x="815621" y="1327672"/>
            <a:ext cx="233264" cy="233264"/>
          </a:xfrm>
          <a:prstGeom prst="ellipse">
            <a:avLst/>
          </a:prstGeom>
          <a:solidFill>
            <a:srgbClr val="CBE1F1"/>
          </a:solidFill>
          <a:ln>
            <a:solidFill>
              <a:srgbClr val="1339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9384149-2A00-3D1F-433F-EAEECE77ADEE}"/>
              </a:ext>
            </a:extLst>
          </p:cNvPr>
          <p:cNvSpPr/>
          <p:nvPr/>
        </p:nvSpPr>
        <p:spPr>
          <a:xfrm>
            <a:off x="815621" y="4085287"/>
            <a:ext cx="233264" cy="233264"/>
          </a:xfrm>
          <a:prstGeom prst="ellipse">
            <a:avLst/>
          </a:prstGeom>
          <a:solidFill>
            <a:srgbClr val="CBE1F1"/>
          </a:solidFill>
          <a:ln>
            <a:solidFill>
              <a:srgbClr val="1339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EA9C3E0-1AFB-6B8A-9968-D6BF39850546}"/>
              </a:ext>
            </a:extLst>
          </p:cNvPr>
          <p:cNvSpPr/>
          <p:nvPr/>
        </p:nvSpPr>
        <p:spPr>
          <a:xfrm>
            <a:off x="1530219" y="2715209"/>
            <a:ext cx="233264" cy="233264"/>
          </a:xfrm>
          <a:prstGeom prst="ellipse">
            <a:avLst/>
          </a:prstGeom>
          <a:solidFill>
            <a:srgbClr val="CBE1F1"/>
          </a:solidFill>
          <a:ln>
            <a:solidFill>
              <a:srgbClr val="1339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540D8B-CAE9-CF03-CDB6-2C43959745B2}"/>
              </a:ext>
            </a:extLst>
          </p:cNvPr>
          <p:cNvSpPr/>
          <p:nvPr/>
        </p:nvSpPr>
        <p:spPr>
          <a:xfrm>
            <a:off x="1530219" y="1154240"/>
            <a:ext cx="7053944" cy="572700"/>
          </a:xfrm>
          <a:prstGeom prst="rect">
            <a:avLst/>
          </a:prstGeom>
          <a:solidFill>
            <a:srgbClr val="EAF4F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exend Deca"/>
              </a:rPr>
              <a:t>Utilized advanced SQL analytics to process comprehensive flight itinerary and airport data, augmented by demographic insights</a:t>
            </a:r>
          </a:p>
        </p:txBody>
      </p:sp>
      <p:sp>
        <p:nvSpPr>
          <p:cNvPr id="13" name="Rectangle 12">
            <a:extLst>
              <a:ext uri="{FF2B5EF4-FFF2-40B4-BE49-F238E27FC236}">
                <a16:creationId xmlns:a16="http://schemas.microsoft.com/office/drawing/2014/main" id="{FAD9E3D5-B121-6D8E-23D4-6B5D5FB35F92}"/>
              </a:ext>
            </a:extLst>
          </p:cNvPr>
          <p:cNvSpPr/>
          <p:nvPr/>
        </p:nvSpPr>
        <p:spPr>
          <a:xfrm>
            <a:off x="1530219" y="3915569"/>
            <a:ext cx="7053944" cy="572700"/>
          </a:xfrm>
          <a:prstGeom prst="rect">
            <a:avLst/>
          </a:prstGeom>
          <a:solidFill>
            <a:srgbClr val="EAF4F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exend Deca"/>
              </a:rPr>
              <a:t>Delivered a multifaceted pricing framework, route analysis, and airport ranking based on various parameters for informed decision-making</a:t>
            </a:r>
          </a:p>
        </p:txBody>
      </p:sp>
      <p:sp>
        <p:nvSpPr>
          <p:cNvPr id="14" name="Rectangle 13">
            <a:extLst>
              <a:ext uri="{FF2B5EF4-FFF2-40B4-BE49-F238E27FC236}">
                <a16:creationId xmlns:a16="http://schemas.microsoft.com/office/drawing/2014/main" id="{10173456-6AB7-6915-7F84-3E57B304F221}"/>
              </a:ext>
            </a:extLst>
          </p:cNvPr>
          <p:cNvSpPr/>
          <p:nvPr/>
        </p:nvSpPr>
        <p:spPr>
          <a:xfrm>
            <a:off x="2174033" y="2571750"/>
            <a:ext cx="6410130" cy="572700"/>
          </a:xfrm>
          <a:prstGeom prst="rect">
            <a:avLst/>
          </a:prstGeom>
          <a:solidFill>
            <a:srgbClr val="EAF4F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exend Deca"/>
              </a:rPr>
              <a:t>Devised a strategic entry price point for a new airline in the Indian aviation sector</a:t>
            </a:r>
          </a:p>
        </p:txBody>
      </p:sp>
    </p:spTree>
    <p:extLst>
      <p:ext uri="{BB962C8B-B14F-4D97-AF65-F5344CB8AC3E}">
        <p14:creationId xmlns:p14="http://schemas.microsoft.com/office/powerpoint/2010/main" val="1846839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6CE56-1FBE-CDAA-F0FF-7AF90AC1A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04BA2-1139-57C7-23C6-CC5203CDAFC1}"/>
              </a:ext>
            </a:extLst>
          </p:cNvPr>
          <p:cNvSpPr>
            <a:spLocks noGrp="1"/>
          </p:cNvSpPr>
          <p:nvPr>
            <p:ph type="title"/>
          </p:nvPr>
        </p:nvSpPr>
        <p:spPr/>
        <p:txBody>
          <a:bodyPr/>
          <a:lstStyle/>
          <a:p>
            <a:r>
              <a:rPr lang="en-US"/>
              <a:t>Challenges along the way</a:t>
            </a:r>
          </a:p>
        </p:txBody>
      </p:sp>
      <p:sp>
        <p:nvSpPr>
          <p:cNvPr id="54" name="Google Shape;4896;p46">
            <a:extLst>
              <a:ext uri="{FF2B5EF4-FFF2-40B4-BE49-F238E27FC236}">
                <a16:creationId xmlns:a16="http://schemas.microsoft.com/office/drawing/2014/main" id="{B017A44A-E11C-4ED1-8128-ED3218364806}"/>
              </a:ext>
            </a:extLst>
          </p:cNvPr>
          <p:cNvSpPr/>
          <p:nvPr/>
        </p:nvSpPr>
        <p:spPr>
          <a:xfrm>
            <a:off x="3403886" y="1635452"/>
            <a:ext cx="2350200" cy="2377156"/>
          </a:xfrm>
          <a:prstGeom prst="roundRect">
            <a:avLst>
              <a:gd name="adj" fmla="val 9521"/>
            </a:avLst>
          </a:prstGeom>
          <a:solidFill>
            <a:srgbClr val="FFFFF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91;p46">
            <a:extLst>
              <a:ext uri="{FF2B5EF4-FFF2-40B4-BE49-F238E27FC236}">
                <a16:creationId xmlns:a16="http://schemas.microsoft.com/office/drawing/2014/main" id="{8159855A-60A8-3058-2B0E-D3C53D4F012F}"/>
              </a:ext>
            </a:extLst>
          </p:cNvPr>
          <p:cNvSpPr txBox="1">
            <a:spLocks/>
          </p:cNvSpPr>
          <p:nvPr/>
        </p:nvSpPr>
        <p:spPr>
          <a:xfrm>
            <a:off x="3389913" y="3122356"/>
            <a:ext cx="2350200" cy="73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Lexend Deca"/>
              </a:rPr>
              <a:t>Managing complex queries and optimizing performance for large datasets</a:t>
            </a:r>
          </a:p>
        </p:txBody>
      </p:sp>
      <p:sp>
        <p:nvSpPr>
          <p:cNvPr id="33" name="Google Shape;4894;p46">
            <a:extLst>
              <a:ext uri="{FF2B5EF4-FFF2-40B4-BE49-F238E27FC236}">
                <a16:creationId xmlns:a16="http://schemas.microsoft.com/office/drawing/2014/main" id="{45392A8A-D0AE-D283-E9E0-9D03B60A9AAD}"/>
              </a:ext>
            </a:extLst>
          </p:cNvPr>
          <p:cNvSpPr txBox="1">
            <a:spLocks/>
          </p:cNvSpPr>
          <p:nvPr/>
        </p:nvSpPr>
        <p:spPr>
          <a:xfrm>
            <a:off x="3389913" y="2844665"/>
            <a:ext cx="2350200" cy="3709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latin typeface="Lexend Deca"/>
              </a:rPr>
              <a:t>SQL Limitations</a:t>
            </a:r>
          </a:p>
        </p:txBody>
      </p:sp>
      <p:sp>
        <p:nvSpPr>
          <p:cNvPr id="37" name="Google Shape;4898;p46">
            <a:extLst>
              <a:ext uri="{FF2B5EF4-FFF2-40B4-BE49-F238E27FC236}">
                <a16:creationId xmlns:a16="http://schemas.microsoft.com/office/drawing/2014/main" id="{242794A6-2DC8-26B6-7FDA-18256F7DFAE3}"/>
              </a:ext>
            </a:extLst>
          </p:cNvPr>
          <p:cNvSpPr/>
          <p:nvPr/>
        </p:nvSpPr>
        <p:spPr>
          <a:xfrm>
            <a:off x="4083963" y="1896406"/>
            <a:ext cx="962100" cy="962100"/>
          </a:xfrm>
          <a:prstGeom prst="rect">
            <a:avLst/>
          </a:prstGeom>
          <a:solidFill>
            <a:srgbClr val="FFFFF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roup 56">
            <a:extLst>
              <a:ext uri="{FF2B5EF4-FFF2-40B4-BE49-F238E27FC236}">
                <a16:creationId xmlns:a16="http://schemas.microsoft.com/office/drawing/2014/main" id="{BC56799A-612B-AA98-A161-074C6BD776B6}"/>
              </a:ext>
            </a:extLst>
          </p:cNvPr>
          <p:cNvGrpSpPr/>
          <p:nvPr/>
        </p:nvGrpSpPr>
        <p:grpSpPr>
          <a:xfrm>
            <a:off x="474999" y="1595376"/>
            <a:ext cx="2350200" cy="2377156"/>
            <a:chOff x="474999" y="1520824"/>
            <a:chExt cx="2350200" cy="2377156"/>
          </a:xfrm>
        </p:grpSpPr>
        <p:sp>
          <p:nvSpPr>
            <p:cNvPr id="52" name="Google Shape;4896;p46">
              <a:extLst>
                <a:ext uri="{FF2B5EF4-FFF2-40B4-BE49-F238E27FC236}">
                  <a16:creationId xmlns:a16="http://schemas.microsoft.com/office/drawing/2014/main" id="{DF1C8EA3-0B08-5306-D1C4-80889D13C640}"/>
                </a:ext>
              </a:extLst>
            </p:cNvPr>
            <p:cNvSpPr/>
            <p:nvPr/>
          </p:nvSpPr>
          <p:spPr>
            <a:xfrm>
              <a:off x="474999" y="1520824"/>
              <a:ext cx="2350200" cy="2377156"/>
            </a:xfrm>
            <a:prstGeom prst="roundRect">
              <a:avLst>
                <a:gd name="adj" fmla="val 9521"/>
              </a:avLst>
            </a:prstGeom>
            <a:solidFill>
              <a:srgbClr val="FFFFF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0;p46">
              <a:extLst>
                <a:ext uri="{FF2B5EF4-FFF2-40B4-BE49-F238E27FC236}">
                  <a16:creationId xmlns:a16="http://schemas.microsoft.com/office/drawing/2014/main" id="{496282F4-7CEF-AD5C-41A3-F07CC680112C}"/>
                </a:ext>
              </a:extLst>
            </p:cNvPr>
            <p:cNvSpPr txBox="1">
              <a:spLocks/>
            </p:cNvSpPr>
            <p:nvPr/>
          </p:nvSpPr>
          <p:spPr>
            <a:xfrm>
              <a:off x="474999" y="3047804"/>
              <a:ext cx="2350200" cy="73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Lexend Deca"/>
                </a:rPr>
                <a:t>Ensuring data cleanliness and relevance from diverse sources for accurate analysis</a:t>
              </a:r>
            </a:p>
          </p:txBody>
        </p:sp>
        <p:sp>
          <p:nvSpPr>
            <p:cNvPr id="32" name="Google Shape;4893;p46">
              <a:extLst>
                <a:ext uri="{FF2B5EF4-FFF2-40B4-BE49-F238E27FC236}">
                  <a16:creationId xmlns:a16="http://schemas.microsoft.com/office/drawing/2014/main" id="{1646D216-CF4C-8BBE-7A18-BD0EC877FAD7}"/>
                </a:ext>
              </a:extLst>
            </p:cNvPr>
            <p:cNvSpPr txBox="1">
              <a:spLocks/>
            </p:cNvSpPr>
            <p:nvPr/>
          </p:nvSpPr>
          <p:spPr>
            <a:xfrm>
              <a:off x="474999" y="2783954"/>
              <a:ext cx="2350200" cy="34324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latin typeface="Lexend Deca"/>
                </a:rPr>
                <a:t>Data Preprocessing</a:t>
              </a:r>
            </a:p>
          </p:txBody>
        </p:sp>
        <p:sp>
          <p:nvSpPr>
            <p:cNvPr id="35" name="Google Shape;4896;p46">
              <a:extLst>
                <a:ext uri="{FF2B5EF4-FFF2-40B4-BE49-F238E27FC236}">
                  <a16:creationId xmlns:a16="http://schemas.microsoft.com/office/drawing/2014/main" id="{C6886A82-348B-9830-14BF-F41942CD0507}"/>
                </a:ext>
              </a:extLst>
            </p:cNvPr>
            <p:cNvSpPr/>
            <p:nvPr/>
          </p:nvSpPr>
          <p:spPr>
            <a:xfrm>
              <a:off x="1169049" y="1821854"/>
              <a:ext cx="962100" cy="962100"/>
            </a:xfrm>
            <a:prstGeom prst="rect">
              <a:avLst/>
            </a:prstGeom>
            <a:solidFill>
              <a:srgbClr val="FFFFF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roup 55">
            <a:extLst>
              <a:ext uri="{FF2B5EF4-FFF2-40B4-BE49-F238E27FC236}">
                <a16:creationId xmlns:a16="http://schemas.microsoft.com/office/drawing/2014/main" id="{6A0AE161-11E9-1167-D5DD-9C8266D8E474}"/>
              </a:ext>
            </a:extLst>
          </p:cNvPr>
          <p:cNvGrpSpPr/>
          <p:nvPr/>
        </p:nvGrpSpPr>
        <p:grpSpPr>
          <a:xfrm>
            <a:off x="6318801" y="1595376"/>
            <a:ext cx="2387517" cy="2377156"/>
            <a:chOff x="6318801" y="1520824"/>
            <a:chExt cx="2387517" cy="2377156"/>
          </a:xfrm>
        </p:grpSpPr>
        <p:sp>
          <p:nvSpPr>
            <p:cNvPr id="53" name="Google Shape;4896;p46">
              <a:extLst>
                <a:ext uri="{FF2B5EF4-FFF2-40B4-BE49-F238E27FC236}">
                  <a16:creationId xmlns:a16="http://schemas.microsoft.com/office/drawing/2014/main" id="{B879932A-5BBC-C9A4-DDF2-5D6402EB23D4}"/>
                </a:ext>
              </a:extLst>
            </p:cNvPr>
            <p:cNvSpPr/>
            <p:nvPr/>
          </p:nvSpPr>
          <p:spPr>
            <a:xfrm>
              <a:off x="6356118" y="1520824"/>
              <a:ext cx="2350200" cy="2377156"/>
            </a:xfrm>
            <a:prstGeom prst="roundRect">
              <a:avLst>
                <a:gd name="adj" fmla="val 9521"/>
              </a:avLst>
            </a:prstGeom>
            <a:solidFill>
              <a:srgbClr val="FFFFF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2;p46">
              <a:extLst>
                <a:ext uri="{FF2B5EF4-FFF2-40B4-BE49-F238E27FC236}">
                  <a16:creationId xmlns:a16="http://schemas.microsoft.com/office/drawing/2014/main" id="{9142C628-67CF-C4D4-B562-DC71A8BBCE7E}"/>
                </a:ext>
              </a:extLst>
            </p:cNvPr>
            <p:cNvSpPr txBox="1">
              <a:spLocks/>
            </p:cNvSpPr>
            <p:nvPr/>
          </p:nvSpPr>
          <p:spPr>
            <a:xfrm>
              <a:off x="6318801" y="3047804"/>
              <a:ext cx="2387517" cy="73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Lexend Deca"/>
                </a:rPr>
                <a:t>Navigating highly competitive and price-sensitive Indian aviation sector</a:t>
              </a:r>
            </a:p>
          </p:txBody>
        </p:sp>
        <p:sp>
          <p:nvSpPr>
            <p:cNvPr id="34" name="Google Shape;4895;p46">
              <a:extLst>
                <a:ext uri="{FF2B5EF4-FFF2-40B4-BE49-F238E27FC236}">
                  <a16:creationId xmlns:a16="http://schemas.microsoft.com/office/drawing/2014/main" id="{43EB48A9-4162-BC3A-B633-C742C69C8341}"/>
                </a:ext>
              </a:extLst>
            </p:cNvPr>
            <p:cNvSpPr txBox="1">
              <a:spLocks/>
            </p:cNvSpPr>
            <p:nvPr/>
          </p:nvSpPr>
          <p:spPr>
            <a:xfrm>
              <a:off x="6318801" y="2783954"/>
              <a:ext cx="2350200" cy="34324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latin typeface="Lexend Deca"/>
                </a:rPr>
                <a:t>Market Dynamics</a:t>
              </a:r>
            </a:p>
          </p:txBody>
        </p:sp>
        <p:sp>
          <p:nvSpPr>
            <p:cNvPr id="36" name="Google Shape;4897;p46">
              <a:extLst>
                <a:ext uri="{FF2B5EF4-FFF2-40B4-BE49-F238E27FC236}">
                  <a16:creationId xmlns:a16="http://schemas.microsoft.com/office/drawing/2014/main" id="{6F6C7B06-F345-9AF5-8727-7861FDB759FF}"/>
                </a:ext>
              </a:extLst>
            </p:cNvPr>
            <p:cNvSpPr/>
            <p:nvPr/>
          </p:nvSpPr>
          <p:spPr>
            <a:xfrm>
              <a:off x="7012851" y="1821854"/>
              <a:ext cx="962100" cy="962100"/>
            </a:xfrm>
            <a:prstGeom prst="rect">
              <a:avLst/>
            </a:prstGeom>
            <a:solidFill>
              <a:srgbClr val="FFFFF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Data processing - Free computer icons">
            <a:extLst>
              <a:ext uri="{FF2B5EF4-FFF2-40B4-BE49-F238E27FC236}">
                <a16:creationId xmlns:a16="http://schemas.microsoft.com/office/drawing/2014/main" id="{9735D227-5A56-28E5-F465-67017A838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713" y="2113348"/>
            <a:ext cx="620903" cy="62090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atabase Basic Miscellany Lineal Color icon">
            <a:extLst>
              <a:ext uri="{FF2B5EF4-FFF2-40B4-BE49-F238E27FC236}">
                <a16:creationId xmlns:a16="http://schemas.microsoft.com/office/drawing/2014/main" id="{ACDF32FC-20A2-BE75-0167-360CCDB2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337" y="2072123"/>
            <a:ext cx="703351" cy="70335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rket trends - Free business and finance icons">
            <a:extLst>
              <a:ext uri="{FF2B5EF4-FFF2-40B4-BE49-F238E27FC236}">
                <a16:creationId xmlns:a16="http://schemas.microsoft.com/office/drawing/2014/main" id="{8BC14232-9B45-23B0-9F37-440F2BD58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783" y="2100727"/>
            <a:ext cx="561511" cy="56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65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28">
          <a:extLst>
            <a:ext uri="{FF2B5EF4-FFF2-40B4-BE49-F238E27FC236}">
              <a16:creationId xmlns:a16="http://schemas.microsoft.com/office/drawing/2014/main" id="{DB2D0778-86F3-1545-20C2-D4921F75AB29}"/>
            </a:ext>
          </a:extLst>
        </p:cNvPr>
        <p:cNvGrpSpPr/>
        <p:nvPr/>
      </p:nvGrpSpPr>
      <p:grpSpPr>
        <a:xfrm>
          <a:off x="0" y="0"/>
          <a:ext cx="0" cy="0"/>
          <a:chOff x="0" y="0"/>
          <a:chExt cx="0" cy="0"/>
        </a:xfrm>
      </p:grpSpPr>
      <p:sp>
        <p:nvSpPr>
          <p:cNvPr id="23" name="Google Shape;4896;p46">
            <a:extLst>
              <a:ext uri="{FF2B5EF4-FFF2-40B4-BE49-F238E27FC236}">
                <a16:creationId xmlns:a16="http://schemas.microsoft.com/office/drawing/2014/main" id="{3342E55E-AE72-E8E8-30A3-4B0366E37925}"/>
              </a:ext>
            </a:extLst>
          </p:cNvPr>
          <p:cNvSpPr/>
          <p:nvPr/>
        </p:nvSpPr>
        <p:spPr>
          <a:xfrm>
            <a:off x="738502" y="1259777"/>
            <a:ext cx="7685497" cy="3321554"/>
          </a:xfrm>
          <a:prstGeom prst="roundRect">
            <a:avLst>
              <a:gd name="adj" fmla="val 9521"/>
            </a:avLst>
          </a:prstGeom>
          <a:solidFill>
            <a:srgbClr val="FFFFF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5">
            <a:extLst>
              <a:ext uri="{FF2B5EF4-FFF2-40B4-BE49-F238E27FC236}">
                <a16:creationId xmlns:a16="http://schemas.microsoft.com/office/drawing/2014/main" id="{2E698B83-0A61-D6F3-B68A-04EB177623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Learnings</a:t>
            </a:r>
            <a:endParaRPr/>
          </a:p>
        </p:txBody>
      </p:sp>
      <p:sp>
        <p:nvSpPr>
          <p:cNvPr id="6182" name="Google Shape;6182;p55">
            <a:extLst>
              <a:ext uri="{FF2B5EF4-FFF2-40B4-BE49-F238E27FC236}">
                <a16:creationId xmlns:a16="http://schemas.microsoft.com/office/drawing/2014/main" id="{046C0288-A285-98E4-ED4A-10E522E9C78A}"/>
              </a:ext>
            </a:extLst>
          </p:cNvPr>
          <p:cNvSpPr txBox="1"/>
          <p:nvPr/>
        </p:nvSpPr>
        <p:spPr>
          <a:xfrm>
            <a:off x="1253394" y="1435105"/>
            <a:ext cx="7152103"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13394F"/>
                </a:solidFill>
                <a:latin typeface="Lexend Deca"/>
                <a:ea typeface="Lexend Deca"/>
                <a:cs typeface="Lexend Deca"/>
                <a:sym typeface="Lexend Deca"/>
              </a:rPr>
              <a:t>Importance of data integrity and the impact of data quality on analytical outcomes</a:t>
            </a:r>
          </a:p>
        </p:txBody>
      </p:sp>
      <p:grpSp>
        <p:nvGrpSpPr>
          <p:cNvPr id="6188" name="Google Shape;6188;p55">
            <a:extLst>
              <a:ext uri="{FF2B5EF4-FFF2-40B4-BE49-F238E27FC236}">
                <a16:creationId xmlns:a16="http://schemas.microsoft.com/office/drawing/2014/main" id="{6A8266AF-08ED-0B72-6EA9-5CE3DA4D0022}"/>
              </a:ext>
            </a:extLst>
          </p:cNvPr>
          <p:cNvGrpSpPr/>
          <p:nvPr/>
        </p:nvGrpSpPr>
        <p:grpSpPr>
          <a:xfrm>
            <a:off x="987452" y="1559599"/>
            <a:ext cx="200786" cy="310461"/>
            <a:chOff x="8615101" y="3738687"/>
            <a:chExt cx="207573" cy="320956"/>
          </a:xfrm>
          <a:solidFill>
            <a:schemeClr val="tx1"/>
          </a:solidFill>
        </p:grpSpPr>
        <p:sp>
          <p:nvSpPr>
            <p:cNvPr id="6189" name="Google Shape;6189;p55">
              <a:extLst>
                <a:ext uri="{FF2B5EF4-FFF2-40B4-BE49-F238E27FC236}">
                  <a16:creationId xmlns:a16="http://schemas.microsoft.com/office/drawing/2014/main" id="{BA5DF57B-E384-B8C1-F33B-F2CF5CCB0172}"/>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55">
              <a:extLst>
                <a:ext uri="{FF2B5EF4-FFF2-40B4-BE49-F238E27FC236}">
                  <a16:creationId xmlns:a16="http://schemas.microsoft.com/office/drawing/2014/main" id="{932E9BFE-D554-399D-3616-4B144C0A9157}"/>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5">
              <a:extLst>
                <a:ext uri="{FF2B5EF4-FFF2-40B4-BE49-F238E27FC236}">
                  <a16:creationId xmlns:a16="http://schemas.microsoft.com/office/drawing/2014/main" id="{A3597B0B-D185-385F-58F8-4D7703C428E1}"/>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182;p55">
            <a:extLst>
              <a:ext uri="{FF2B5EF4-FFF2-40B4-BE49-F238E27FC236}">
                <a16:creationId xmlns:a16="http://schemas.microsoft.com/office/drawing/2014/main" id="{EE968848-E3EF-6084-59F7-0C46F902994E}"/>
              </a:ext>
            </a:extLst>
          </p:cNvPr>
          <p:cNvSpPr txBox="1"/>
          <p:nvPr/>
        </p:nvSpPr>
        <p:spPr>
          <a:xfrm>
            <a:off x="1253394" y="2161957"/>
            <a:ext cx="7152103"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13394F"/>
                </a:solidFill>
                <a:latin typeface="Lexend Deca"/>
                <a:ea typeface="Lexend Deca"/>
                <a:cs typeface="Lexend Deca"/>
                <a:sym typeface="Lexend Deca"/>
              </a:rPr>
              <a:t>Advanced SQL techniques (e.g., CTEs, window functions, aggregations) for deep market insights</a:t>
            </a:r>
          </a:p>
        </p:txBody>
      </p:sp>
      <p:grpSp>
        <p:nvGrpSpPr>
          <p:cNvPr id="3" name="Google Shape;6188;p55">
            <a:extLst>
              <a:ext uri="{FF2B5EF4-FFF2-40B4-BE49-F238E27FC236}">
                <a16:creationId xmlns:a16="http://schemas.microsoft.com/office/drawing/2014/main" id="{64F477B1-CB12-DF6B-7639-291A55134805}"/>
              </a:ext>
            </a:extLst>
          </p:cNvPr>
          <p:cNvGrpSpPr/>
          <p:nvPr/>
        </p:nvGrpSpPr>
        <p:grpSpPr>
          <a:xfrm>
            <a:off x="987785" y="2304566"/>
            <a:ext cx="200794" cy="310461"/>
            <a:chOff x="8615101" y="3738687"/>
            <a:chExt cx="207573" cy="320956"/>
          </a:xfrm>
          <a:solidFill>
            <a:schemeClr val="tx1"/>
          </a:solidFill>
        </p:grpSpPr>
        <p:sp>
          <p:nvSpPr>
            <p:cNvPr id="4" name="Google Shape;6189;p55">
              <a:extLst>
                <a:ext uri="{FF2B5EF4-FFF2-40B4-BE49-F238E27FC236}">
                  <a16:creationId xmlns:a16="http://schemas.microsoft.com/office/drawing/2014/main" id="{D22BDE0A-971F-673E-A0C9-1A22C0BD3F86}"/>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90;p55">
              <a:extLst>
                <a:ext uri="{FF2B5EF4-FFF2-40B4-BE49-F238E27FC236}">
                  <a16:creationId xmlns:a16="http://schemas.microsoft.com/office/drawing/2014/main" id="{D4EDD090-98CA-1673-5015-2BD167792F8A}"/>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91;p55">
              <a:extLst>
                <a:ext uri="{FF2B5EF4-FFF2-40B4-BE49-F238E27FC236}">
                  <a16:creationId xmlns:a16="http://schemas.microsoft.com/office/drawing/2014/main" id="{5DC57E87-FAEE-BE16-2791-274D6E86E252}"/>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182;p55">
            <a:extLst>
              <a:ext uri="{FF2B5EF4-FFF2-40B4-BE49-F238E27FC236}">
                <a16:creationId xmlns:a16="http://schemas.microsoft.com/office/drawing/2014/main" id="{0A5F4455-8CBA-E108-8CC2-73FEDDD41C97}"/>
              </a:ext>
            </a:extLst>
          </p:cNvPr>
          <p:cNvSpPr txBox="1"/>
          <p:nvPr/>
        </p:nvSpPr>
        <p:spPr>
          <a:xfrm>
            <a:off x="1253394" y="3002647"/>
            <a:ext cx="7152103"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13394F"/>
                </a:solidFill>
                <a:latin typeface="Lexend Deca"/>
                <a:ea typeface="Lexend Deca"/>
                <a:cs typeface="Lexend Deca"/>
                <a:sym typeface="Lexend Deca"/>
              </a:rPr>
              <a:t>The significance of understanding market dynamics and consumer behavior in pricing strategies</a:t>
            </a:r>
          </a:p>
        </p:txBody>
      </p:sp>
      <p:grpSp>
        <p:nvGrpSpPr>
          <p:cNvPr id="8" name="Google Shape;6188;p55">
            <a:extLst>
              <a:ext uri="{FF2B5EF4-FFF2-40B4-BE49-F238E27FC236}">
                <a16:creationId xmlns:a16="http://schemas.microsoft.com/office/drawing/2014/main" id="{A165CAB9-CD1E-802E-9C50-0874976FA650}"/>
              </a:ext>
            </a:extLst>
          </p:cNvPr>
          <p:cNvGrpSpPr/>
          <p:nvPr/>
        </p:nvGrpSpPr>
        <p:grpSpPr>
          <a:xfrm>
            <a:off x="987452" y="3143787"/>
            <a:ext cx="200786" cy="310461"/>
            <a:chOff x="8615101" y="3738687"/>
            <a:chExt cx="207573" cy="320956"/>
          </a:xfrm>
          <a:solidFill>
            <a:schemeClr val="tx1"/>
          </a:solidFill>
        </p:grpSpPr>
        <p:sp>
          <p:nvSpPr>
            <p:cNvPr id="9" name="Google Shape;6189;p55">
              <a:extLst>
                <a:ext uri="{FF2B5EF4-FFF2-40B4-BE49-F238E27FC236}">
                  <a16:creationId xmlns:a16="http://schemas.microsoft.com/office/drawing/2014/main" id="{3F42C586-633E-F1F6-90DD-E7E04EA19C26}"/>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90;p55">
              <a:extLst>
                <a:ext uri="{FF2B5EF4-FFF2-40B4-BE49-F238E27FC236}">
                  <a16:creationId xmlns:a16="http://schemas.microsoft.com/office/drawing/2014/main" id="{9F67DA5D-A28E-7901-D18C-B25024BC9C10}"/>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191;p55">
              <a:extLst>
                <a:ext uri="{FF2B5EF4-FFF2-40B4-BE49-F238E27FC236}">
                  <a16:creationId xmlns:a16="http://schemas.microsoft.com/office/drawing/2014/main" id="{F0BBD2C1-A661-1BF1-ED48-651777D45383}"/>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182;p55">
            <a:extLst>
              <a:ext uri="{FF2B5EF4-FFF2-40B4-BE49-F238E27FC236}">
                <a16:creationId xmlns:a16="http://schemas.microsoft.com/office/drawing/2014/main" id="{1AD25504-5A9B-29BD-B407-BAD543143D9F}"/>
              </a:ext>
            </a:extLst>
          </p:cNvPr>
          <p:cNvSpPr txBox="1"/>
          <p:nvPr/>
        </p:nvSpPr>
        <p:spPr>
          <a:xfrm>
            <a:off x="1253394" y="3786418"/>
            <a:ext cx="7152103"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13394F"/>
                </a:solidFill>
                <a:latin typeface="Lexend Deca"/>
                <a:ea typeface="Lexend Deca"/>
                <a:cs typeface="Lexend Deca"/>
                <a:sym typeface="Lexend Deca"/>
              </a:rPr>
              <a:t>Role of data-driven decision-making in establishing competitive advantages in challenging markets</a:t>
            </a:r>
          </a:p>
        </p:txBody>
      </p:sp>
      <p:grpSp>
        <p:nvGrpSpPr>
          <p:cNvPr id="13" name="Google Shape;6188;p55">
            <a:extLst>
              <a:ext uri="{FF2B5EF4-FFF2-40B4-BE49-F238E27FC236}">
                <a16:creationId xmlns:a16="http://schemas.microsoft.com/office/drawing/2014/main" id="{DCEE067D-0D12-B973-A8E0-7F281B8C47B4}"/>
              </a:ext>
            </a:extLst>
          </p:cNvPr>
          <p:cNvGrpSpPr/>
          <p:nvPr/>
        </p:nvGrpSpPr>
        <p:grpSpPr>
          <a:xfrm>
            <a:off x="987452" y="3918295"/>
            <a:ext cx="200786" cy="310461"/>
            <a:chOff x="8615101" y="3738687"/>
            <a:chExt cx="207573" cy="320956"/>
          </a:xfrm>
          <a:solidFill>
            <a:schemeClr val="tx1"/>
          </a:solidFill>
        </p:grpSpPr>
        <p:sp>
          <p:nvSpPr>
            <p:cNvPr id="14" name="Google Shape;6189;p55">
              <a:extLst>
                <a:ext uri="{FF2B5EF4-FFF2-40B4-BE49-F238E27FC236}">
                  <a16:creationId xmlns:a16="http://schemas.microsoft.com/office/drawing/2014/main" id="{DA55EA21-96DA-097D-E785-34779AC396E1}"/>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90;p55">
              <a:extLst>
                <a:ext uri="{FF2B5EF4-FFF2-40B4-BE49-F238E27FC236}">
                  <a16:creationId xmlns:a16="http://schemas.microsoft.com/office/drawing/2014/main" id="{DF63F2B4-D5B9-CFC1-329D-DC078D6960C6}"/>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1;p55">
              <a:extLst>
                <a:ext uri="{FF2B5EF4-FFF2-40B4-BE49-F238E27FC236}">
                  <a16:creationId xmlns:a16="http://schemas.microsoft.com/office/drawing/2014/main" id="{17F0A027-B27A-4110-A35E-00C87CC24BF3}"/>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7727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29;p55">
            <a:extLst>
              <a:ext uri="{FF2B5EF4-FFF2-40B4-BE49-F238E27FC236}">
                <a16:creationId xmlns:a16="http://schemas.microsoft.com/office/drawing/2014/main" id="{A395E274-59BE-C6F4-00A5-BA15DE6ECF1B}"/>
              </a:ext>
            </a:extLst>
          </p:cNvPr>
          <p:cNvSpPr txBox="1">
            <a:spLocks/>
          </p:cNvSpPr>
          <p:nvPr/>
        </p:nvSpPr>
        <p:spPr>
          <a:xfrm>
            <a:off x="0" y="1824120"/>
            <a:ext cx="9144000" cy="13762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0">
                <a:solidFill>
                  <a:schemeClr val="tx1"/>
                </a:solidFill>
                <a:latin typeface="Bebas Neue" panose="020B0606020202050201" pitchFamily="34" charset="0"/>
              </a:rPr>
              <a:t>THANK YOU!</a:t>
            </a:r>
          </a:p>
        </p:txBody>
      </p:sp>
    </p:spTree>
    <p:extLst>
      <p:ext uri="{BB962C8B-B14F-4D97-AF65-F5344CB8AC3E}">
        <p14:creationId xmlns:p14="http://schemas.microsoft.com/office/powerpoint/2010/main" val="2112642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A6B7-F255-46E5-4030-70B35ED6CEA7}"/>
              </a:ext>
            </a:extLst>
          </p:cNvPr>
          <p:cNvSpPr>
            <a:spLocks noGrp="1"/>
          </p:cNvSpPr>
          <p:nvPr>
            <p:ph type="title"/>
          </p:nvPr>
        </p:nvSpPr>
        <p:spPr/>
        <p:txBody>
          <a:bodyPr/>
          <a:lstStyle/>
          <a:p>
            <a:r>
              <a:rPr lang="en-US"/>
              <a:t>Database Implementation </a:t>
            </a:r>
          </a:p>
        </p:txBody>
      </p:sp>
      <p:sp>
        <p:nvSpPr>
          <p:cNvPr id="3" name="Text Placeholder 2">
            <a:extLst>
              <a:ext uri="{FF2B5EF4-FFF2-40B4-BE49-F238E27FC236}">
                <a16:creationId xmlns:a16="http://schemas.microsoft.com/office/drawing/2014/main" id="{F9147BBF-A100-92D4-D412-2C7C894B82FA}"/>
              </a:ext>
            </a:extLst>
          </p:cNvPr>
          <p:cNvSpPr>
            <a:spLocks noGrp="1"/>
          </p:cNvSpPr>
          <p:nvPr>
            <p:ph type="body" idx="1"/>
          </p:nvPr>
        </p:nvSpPr>
        <p:spPr>
          <a:xfrm>
            <a:off x="719999" y="1169850"/>
            <a:ext cx="7703999" cy="2803800"/>
          </a:xfrm>
        </p:spPr>
        <p:txBody>
          <a:bodyPr/>
          <a:lstStyle/>
          <a:p>
            <a:pPr marL="91440" indent="0">
              <a:buNone/>
            </a:pPr>
            <a:r>
              <a:rPr lang="en-US"/>
              <a:t>We imported our Excel-based research database into MySQL using the Import Data Wizard:</a:t>
            </a:r>
          </a:p>
          <a:p>
            <a:pPr marL="91440" indent="0">
              <a:buNone/>
            </a:pPr>
            <a:endParaRPr lang="en-US"/>
          </a:p>
          <a:p>
            <a:pPr marL="377190" indent="-285750">
              <a:lnSpc>
                <a:spcPct val="200000"/>
              </a:lnSpc>
            </a:pPr>
            <a:r>
              <a:rPr lang="en-US"/>
              <a:t>Access the wizard in MySQL Workbench under the "Server" menu &gt; "Data Import" &gt; "Import from Self-Contained File.”</a:t>
            </a:r>
          </a:p>
          <a:p>
            <a:pPr marL="377190" indent="-285750">
              <a:lnSpc>
                <a:spcPct val="200000"/>
              </a:lnSpc>
            </a:pPr>
            <a:r>
              <a:rPr lang="en-US"/>
              <a:t>Select the Excel file from the Airlines directory.</a:t>
            </a:r>
          </a:p>
          <a:p>
            <a:pPr marL="377190" indent="-285750">
              <a:lnSpc>
                <a:spcPct val="200000"/>
              </a:lnSpc>
            </a:pPr>
            <a:r>
              <a:rPr lang="en-US"/>
              <a:t>Specify the target schema and database or create new ones.</a:t>
            </a:r>
          </a:p>
          <a:p>
            <a:pPr marL="377190" indent="-285750">
              <a:lnSpc>
                <a:spcPct val="200000"/>
              </a:lnSpc>
            </a:pPr>
            <a:r>
              <a:rPr lang="en-US"/>
              <a:t>Map columns and configure options like data type alignment.</a:t>
            </a:r>
          </a:p>
          <a:p>
            <a:pPr marL="377190" indent="-285750">
              <a:lnSpc>
                <a:spcPct val="200000"/>
              </a:lnSpc>
            </a:pPr>
            <a:r>
              <a:rPr lang="en-US"/>
              <a:t>Begin the data import process.</a:t>
            </a:r>
          </a:p>
        </p:txBody>
      </p:sp>
      <p:sp>
        <p:nvSpPr>
          <p:cNvPr id="4" name="Rectangle 3">
            <a:extLst>
              <a:ext uri="{FF2B5EF4-FFF2-40B4-BE49-F238E27FC236}">
                <a16:creationId xmlns:a16="http://schemas.microsoft.com/office/drawing/2014/main" id="{BFD8860B-A8EE-CB81-1522-8C5FD9685F61}"/>
              </a:ext>
            </a:extLst>
          </p:cNvPr>
          <p:cNvSpPr/>
          <p:nvPr/>
        </p:nvSpPr>
        <p:spPr>
          <a:xfrm>
            <a:off x="7075357" y="2815"/>
            <a:ext cx="2068643" cy="44221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rPr>
              <a:t>APPENDIX</a:t>
            </a:r>
          </a:p>
        </p:txBody>
      </p:sp>
    </p:spTree>
    <p:extLst>
      <p:ext uri="{BB962C8B-B14F-4D97-AF65-F5344CB8AC3E}">
        <p14:creationId xmlns:p14="http://schemas.microsoft.com/office/powerpoint/2010/main" val="373974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grpSp>
        <p:nvGrpSpPr>
          <p:cNvPr id="4252" name="Google Shape;4252;p41"/>
          <p:cNvGrpSpPr/>
          <p:nvPr/>
        </p:nvGrpSpPr>
        <p:grpSpPr>
          <a:xfrm rot="4060383">
            <a:off x="7240906" y="443569"/>
            <a:ext cx="1763564" cy="1672782"/>
            <a:chOff x="4138184" y="930105"/>
            <a:chExt cx="3959591" cy="3755764"/>
          </a:xfrm>
        </p:grpSpPr>
        <p:sp>
          <p:nvSpPr>
            <p:cNvPr id="4253" name="Google Shape;4253;p41"/>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4" name="Google Shape;4254;p41"/>
            <p:cNvGrpSpPr/>
            <p:nvPr/>
          </p:nvGrpSpPr>
          <p:grpSpPr>
            <a:xfrm>
              <a:off x="4138184" y="930105"/>
              <a:ext cx="3868174" cy="3755764"/>
              <a:chOff x="4138184" y="930105"/>
              <a:chExt cx="3868174" cy="3755764"/>
            </a:xfrm>
          </p:grpSpPr>
          <p:sp>
            <p:nvSpPr>
              <p:cNvPr id="4255" name="Google Shape;4255;p41"/>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1"/>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1"/>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1"/>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1"/>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1"/>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1"/>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1"/>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1"/>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1"/>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1"/>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1"/>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1"/>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1"/>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1"/>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1"/>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1"/>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1"/>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1"/>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1"/>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1"/>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1"/>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1"/>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1"/>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1"/>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1"/>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1"/>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1"/>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1"/>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1"/>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1"/>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1"/>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1"/>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1"/>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1"/>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1"/>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1"/>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1"/>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1"/>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1"/>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1"/>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1"/>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1"/>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1"/>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1"/>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1"/>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1"/>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1"/>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1"/>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1"/>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1"/>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1"/>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1"/>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1"/>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1"/>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1"/>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1"/>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1"/>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1"/>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1"/>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1"/>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1"/>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1"/>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1"/>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1"/>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1"/>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1"/>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1"/>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1"/>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1"/>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1"/>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1"/>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1"/>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1"/>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1"/>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1"/>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1"/>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1"/>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1"/>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1"/>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1"/>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1"/>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1"/>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1"/>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1"/>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1"/>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1"/>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1"/>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1"/>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1"/>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1"/>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1"/>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1"/>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1"/>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1"/>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1"/>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1"/>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1"/>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1"/>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1"/>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1"/>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1"/>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1"/>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1"/>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1"/>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1"/>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1"/>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1"/>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1"/>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1"/>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1"/>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1"/>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1"/>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1"/>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1"/>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1"/>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1"/>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1"/>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1"/>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1"/>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1"/>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1"/>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1"/>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1"/>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1"/>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1"/>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1"/>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1"/>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1"/>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1"/>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1"/>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1"/>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1"/>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1"/>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1"/>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90" name="Google Shape;4390;p41"/>
          <p:cNvSpPr txBox="1">
            <a:spLocks noGrp="1"/>
          </p:cNvSpPr>
          <p:nvPr>
            <p:ph type="title"/>
          </p:nvPr>
        </p:nvSpPr>
        <p:spPr>
          <a:xfrm>
            <a:off x="1767170" y="1084771"/>
            <a:ext cx="55056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Business Problem</a:t>
            </a:r>
            <a:endParaRPr/>
          </a:p>
        </p:txBody>
      </p:sp>
      <p:sp>
        <p:nvSpPr>
          <p:cNvPr id="4391" name="Google Shape;4391;p41"/>
          <p:cNvSpPr txBox="1">
            <a:spLocks noGrp="1"/>
          </p:cNvSpPr>
          <p:nvPr>
            <p:ph type="subTitle" idx="1"/>
          </p:nvPr>
        </p:nvSpPr>
        <p:spPr>
          <a:xfrm>
            <a:off x="633982" y="2275942"/>
            <a:ext cx="3998894" cy="24119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Despite the immense potential in the Indian aviation sector, establishing a new airline faces the challenge of setting an </a:t>
            </a:r>
            <a:r>
              <a:rPr lang="en-US" b="1"/>
              <a:t>optimal entry price point </a:t>
            </a:r>
            <a:r>
              <a:rPr lang="en-US"/>
              <a:t>amidst fierce competition. </a:t>
            </a:r>
          </a:p>
          <a:p>
            <a:pPr marL="0" lvl="0" indent="0" algn="ctr" rtl="0">
              <a:spcBef>
                <a:spcPts val="0"/>
              </a:spcBef>
              <a:spcAft>
                <a:spcPts val="0"/>
              </a:spcAft>
              <a:buNone/>
            </a:pPr>
            <a:endParaRPr lang="en-US"/>
          </a:p>
          <a:p>
            <a:pPr marL="0" lvl="0" indent="0" algn="ctr" rtl="0">
              <a:spcBef>
                <a:spcPts val="0"/>
              </a:spcBef>
              <a:spcAft>
                <a:spcPts val="0"/>
              </a:spcAft>
              <a:buNone/>
            </a:pPr>
            <a:r>
              <a:rPr lang="en-US"/>
              <a:t>The absence of a </a:t>
            </a:r>
            <a:r>
              <a:rPr lang="en-US" b="1"/>
              <a:t>data-driven pricing strategy </a:t>
            </a:r>
            <a:r>
              <a:rPr lang="en-US"/>
              <a:t>hinders effective market penetration and sustainable growth.</a:t>
            </a:r>
          </a:p>
        </p:txBody>
      </p:sp>
      <p:grpSp>
        <p:nvGrpSpPr>
          <p:cNvPr id="19" name="Group 18">
            <a:extLst>
              <a:ext uri="{FF2B5EF4-FFF2-40B4-BE49-F238E27FC236}">
                <a16:creationId xmlns:a16="http://schemas.microsoft.com/office/drawing/2014/main" id="{88CDBADE-A053-9AA2-6F66-631D92DCB121}"/>
              </a:ext>
            </a:extLst>
          </p:cNvPr>
          <p:cNvGrpSpPr/>
          <p:nvPr/>
        </p:nvGrpSpPr>
        <p:grpSpPr>
          <a:xfrm>
            <a:off x="6554717" y="3616634"/>
            <a:ext cx="751113" cy="751113"/>
            <a:chOff x="6147951" y="3917576"/>
            <a:chExt cx="751113" cy="751113"/>
          </a:xfrm>
        </p:grpSpPr>
        <p:sp>
          <p:nvSpPr>
            <p:cNvPr id="13" name="Oval 12">
              <a:extLst>
                <a:ext uri="{FF2B5EF4-FFF2-40B4-BE49-F238E27FC236}">
                  <a16:creationId xmlns:a16="http://schemas.microsoft.com/office/drawing/2014/main" id="{1A6317D4-874C-0ED3-4644-8E28ACDFDF9C}"/>
                </a:ext>
              </a:extLst>
            </p:cNvPr>
            <p:cNvSpPr/>
            <p:nvPr/>
          </p:nvSpPr>
          <p:spPr>
            <a:xfrm>
              <a:off x="6147951" y="3917576"/>
              <a:ext cx="751113" cy="751113"/>
            </a:xfrm>
            <a:prstGeom prst="ellipse">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icon of a document with arrows and a dollar sign&#10;&#10;Description automatically generated">
              <a:extLst>
                <a:ext uri="{FF2B5EF4-FFF2-40B4-BE49-F238E27FC236}">
                  <a16:creationId xmlns:a16="http://schemas.microsoft.com/office/drawing/2014/main" id="{DA1617A0-E91D-1895-CBA2-18132DFA8D7C}"/>
                </a:ext>
              </a:extLst>
            </p:cNvPr>
            <p:cNvPicPr>
              <a:picLocks noChangeAspect="1"/>
            </p:cNvPicPr>
            <p:nvPr/>
          </p:nvPicPr>
          <p:blipFill>
            <a:blip r:embed="rId3"/>
            <a:stretch>
              <a:fillRect/>
            </a:stretch>
          </p:blipFill>
          <p:spPr>
            <a:xfrm>
              <a:off x="6384531" y="4139411"/>
              <a:ext cx="339174" cy="339174"/>
            </a:xfrm>
            <a:prstGeom prst="rect">
              <a:avLst/>
            </a:prstGeom>
          </p:spPr>
        </p:pic>
      </p:grpSp>
      <p:grpSp>
        <p:nvGrpSpPr>
          <p:cNvPr id="17" name="Group 16">
            <a:extLst>
              <a:ext uri="{FF2B5EF4-FFF2-40B4-BE49-F238E27FC236}">
                <a16:creationId xmlns:a16="http://schemas.microsoft.com/office/drawing/2014/main" id="{0E20E60A-76D9-408D-7B81-1FC0479718FE}"/>
              </a:ext>
            </a:extLst>
          </p:cNvPr>
          <p:cNvGrpSpPr/>
          <p:nvPr/>
        </p:nvGrpSpPr>
        <p:grpSpPr>
          <a:xfrm>
            <a:off x="5339211" y="2933092"/>
            <a:ext cx="751113" cy="751113"/>
            <a:chOff x="5880259" y="2457772"/>
            <a:chExt cx="751113" cy="751113"/>
          </a:xfrm>
        </p:grpSpPr>
        <p:sp>
          <p:nvSpPr>
            <p:cNvPr id="16" name="Oval 15">
              <a:extLst>
                <a:ext uri="{FF2B5EF4-FFF2-40B4-BE49-F238E27FC236}">
                  <a16:creationId xmlns:a16="http://schemas.microsoft.com/office/drawing/2014/main" id="{AF7E5F83-1247-7798-3A91-0DD714181644}"/>
                </a:ext>
              </a:extLst>
            </p:cNvPr>
            <p:cNvSpPr/>
            <p:nvPr/>
          </p:nvSpPr>
          <p:spPr>
            <a:xfrm>
              <a:off x="5880259" y="2457772"/>
              <a:ext cx="751113" cy="751113"/>
            </a:xfrm>
            <a:prstGeom prst="ellipse">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in a target&#10;&#10;Description automatically generated">
              <a:extLst>
                <a:ext uri="{FF2B5EF4-FFF2-40B4-BE49-F238E27FC236}">
                  <a16:creationId xmlns:a16="http://schemas.microsoft.com/office/drawing/2014/main" id="{ECDCAA96-E1C5-2494-543C-08CCF9D7BFCB}"/>
                </a:ext>
              </a:extLst>
            </p:cNvPr>
            <p:cNvPicPr>
              <a:picLocks noChangeAspect="1"/>
            </p:cNvPicPr>
            <p:nvPr/>
          </p:nvPicPr>
          <p:blipFill>
            <a:blip r:embed="rId4"/>
            <a:stretch>
              <a:fillRect/>
            </a:stretch>
          </p:blipFill>
          <p:spPr>
            <a:xfrm>
              <a:off x="5957512" y="2522959"/>
              <a:ext cx="596606" cy="596606"/>
            </a:xfrm>
            <a:prstGeom prst="rect">
              <a:avLst/>
            </a:prstGeom>
          </p:spPr>
        </p:pic>
      </p:grpSp>
      <p:grpSp>
        <p:nvGrpSpPr>
          <p:cNvPr id="18" name="Group 17">
            <a:extLst>
              <a:ext uri="{FF2B5EF4-FFF2-40B4-BE49-F238E27FC236}">
                <a16:creationId xmlns:a16="http://schemas.microsoft.com/office/drawing/2014/main" id="{58C02FAC-D01C-62D5-CCAA-747427BF73DF}"/>
              </a:ext>
            </a:extLst>
          </p:cNvPr>
          <p:cNvGrpSpPr/>
          <p:nvPr/>
        </p:nvGrpSpPr>
        <p:grpSpPr>
          <a:xfrm>
            <a:off x="7770063" y="2918277"/>
            <a:ext cx="751113" cy="751113"/>
            <a:chOff x="6907933" y="2296104"/>
            <a:chExt cx="751113" cy="751113"/>
          </a:xfrm>
        </p:grpSpPr>
        <p:sp>
          <p:nvSpPr>
            <p:cNvPr id="15" name="Oval 14">
              <a:extLst>
                <a:ext uri="{FF2B5EF4-FFF2-40B4-BE49-F238E27FC236}">
                  <a16:creationId xmlns:a16="http://schemas.microsoft.com/office/drawing/2014/main" id="{D1015496-AF83-9554-5A67-BA61DE087ACB}"/>
                </a:ext>
              </a:extLst>
            </p:cNvPr>
            <p:cNvSpPr/>
            <p:nvPr/>
          </p:nvSpPr>
          <p:spPr>
            <a:xfrm>
              <a:off x="6907933" y="2296104"/>
              <a:ext cx="751113" cy="751113"/>
            </a:xfrm>
            <a:prstGeom prst="ellipse">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outline of boxing gloves&#10;&#10;Description automatically generated">
              <a:extLst>
                <a:ext uri="{FF2B5EF4-FFF2-40B4-BE49-F238E27FC236}">
                  <a16:creationId xmlns:a16="http://schemas.microsoft.com/office/drawing/2014/main" id="{CA4E43FC-0F8C-3E2D-D875-07BAC21F39B8}"/>
                </a:ext>
              </a:extLst>
            </p:cNvPr>
            <p:cNvPicPr>
              <a:picLocks noChangeAspect="1"/>
            </p:cNvPicPr>
            <p:nvPr/>
          </p:nvPicPr>
          <p:blipFill>
            <a:blip r:embed="rId5"/>
            <a:stretch>
              <a:fillRect/>
            </a:stretch>
          </p:blipFill>
          <p:spPr>
            <a:xfrm>
              <a:off x="7017192" y="2403517"/>
              <a:ext cx="547475" cy="547475"/>
            </a:xfrm>
            <a:prstGeom prst="rect">
              <a:avLst/>
            </a:prstGeom>
          </p:spPr>
        </p:pic>
      </p:grpSp>
      <p:sp>
        <p:nvSpPr>
          <p:cNvPr id="21" name="TextBox 20">
            <a:extLst>
              <a:ext uri="{FF2B5EF4-FFF2-40B4-BE49-F238E27FC236}">
                <a16:creationId xmlns:a16="http://schemas.microsoft.com/office/drawing/2014/main" id="{CD92F54E-D9E2-3891-E914-AB09D7DE2F28}"/>
              </a:ext>
            </a:extLst>
          </p:cNvPr>
          <p:cNvSpPr txBox="1"/>
          <p:nvPr/>
        </p:nvSpPr>
        <p:spPr>
          <a:xfrm>
            <a:off x="7448336" y="3651087"/>
            <a:ext cx="1443318" cy="523220"/>
          </a:xfrm>
          <a:prstGeom prst="rect">
            <a:avLst/>
          </a:prstGeom>
          <a:noFill/>
        </p:spPr>
        <p:txBody>
          <a:bodyPr wrap="square">
            <a:spAutoFit/>
          </a:bodyPr>
          <a:lstStyle/>
          <a:p>
            <a:pPr algn="ctr"/>
            <a:r>
              <a:rPr lang="en-US" b="1">
                <a:solidFill>
                  <a:schemeClr val="dk1"/>
                </a:solidFill>
                <a:latin typeface="Lexend Deca"/>
                <a:sym typeface="Lexend Deca"/>
              </a:rPr>
              <a:t>Competitive </a:t>
            </a:r>
          </a:p>
          <a:p>
            <a:pPr algn="ctr"/>
            <a:r>
              <a:rPr lang="en-US" b="1">
                <a:solidFill>
                  <a:schemeClr val="dk1"/>
                </a:solidFill>
                <a:latin typeface="Lexend Deca"/>
                <a:sym typeface="Lexend Deca"/>
              </a:rPr>
              <a:t>Landscape</a:t>
            </a:r>
          </a:p>
        </p:txBody>
      </p:sp>
      <p:sp>
        <p:nvSpPr>
          <p:cNvPr id="22" name="TextBox 21">
            <a:extLst>
              <a:ext uri="{FF2B5EF4-FFF2-40B4-BE49-F238E27FC236}">
                <a16:creationId xmlns:a16="http://schemas.microsoft.com/office/drawing/2014/main" id="{7D8F99B6-9EF2-6EE0-D7C3-12700B5FF9E7}"/>
              </a:ext>
            </a:extLst>
          </p:cNvPr>
          <p:cNvSpPr txBox="1"/>
          <p:nvPr/>
        </p:nvSpPr>
        <p:spPr>
          <a:xfrm>
            <a:off x="6239225" y="4327972"/>
            <a:ext cx="1443318" cy="523220"/>
          </a:xfrm>
          <a:prstGeom prst="rect">
            <a:avLst/>
          </a:prstGeom>
          <a:noFill/>
        </p:spPr>
        <p:txBody>
          <a:bodyPr wrap="square">
            <a:spAutoFit/>
          </a:bodyPr>
          <a:lstStyle/>
          <a:p>
            <a:pPr algn="ctr"/>
            <a:r>
              <a:rPr lang="en-US" b="1">
                <a:solidFill>
                  <a:schemeClr val="dk1"/>
                </a:solidFill>
                <a:latin typeface="Lexend Deca"/>
                <a:sym typeface="Lexend Deca"/>
              </a:rPr>
              <a:t>Profitability </a:t>
            </a:r>
          </a:p>
          <a:p>
            <a:pPr algn="ctr"/>
            <a:r>
              <a:rPr lang="en-US" b="1">
                <a:solidFill>
                  <a:schemeClr val="dk1"/>
                </a:solidFill>
                <a:latin typeface="Lexend Deca"/>
                <a:sym typeface="Lexend Deca"/>
              </a:rPr>
              <a:t>Challenges</a:t>
            </a:r>
          </a:p>
        </p:txBody>
      </p:sp>
      <p:sp>
        <p:nvSpPr>
          <p:cNvPr id="23" name="TextBox 22">
            <a:extLst>
              <a:ext uri="{FF2B5EF4-FFF2-40B4-BE49-F238E27FC236}">
                <a16:creationId xmlns:a16="http://schemas.microsoft.com/office/drawing/2014/main" id="{EA4EC3A4-5076-9DAF-6F54-F76FFACF5DA5}"/>
              </a:ext>
            </a:extLst>
          </p:cNvPr>
          <p:cNvSpPr txBox="1"/>
          <p:nvPr/>
        </p:nvSpPr>
        <p:spPr>
          <a:xfrm>
            <a:off x="4993109" y="3653359"/>
            <a:ext cx="1443318" cy="523220"/>
          </a:xfrm>
          <a:prstGeom prst="rect">
            <a:avLst/>
          </a:prstGeom>
          <a:noFill/>
        </p:spPr>
        <p:txBody>
          <a:bodyPr wrap="square">
            <a:spAutoFit/>
          </a:bodyPr>
          <a:lstStyle/>
          <a:p>
            <a:pPr algn="ctr"/>
            <a:r>
              <a:rPr lang="en-US" b="1">
                <a:solidFill>
                  <a:schemeClr val="dk1"/>
                </a:solidFill>
                <a:latin typeface="Lexend Deca"/>
                <a:sym typeface="Lexend Deca"/>
              </a:rPr>
              <a:t>Market </a:t>
            </a:r>
          </a:p>
          <a:p>
            <a:pPr algn="ctr"/>
            <a:r>
              <a:rPr lang="en-US" b="1">
                <a:solidFill>
                  <a:schemeClr val="dk1"/>
                </a:solidFill>
                <a:latin typeface="Lexend Deca"/>
                <a:sym typeface="Lexend Deca"/>
              </a:rPr>
              <a:t>Dynamics</a:t>
            </a:r>
          </a:p>
        </p:txBody>
      </p:sp>
      <p:sp>
        <p:nvSpPr>
          <p:cNvPr id="27" name="Rectangle: Rounded Corners 26">
            <a:extLst>
              <a:ext uri="{FF2B5EF4-FFF2-40B4-BE49-F238E27FC236}">
                <a16:creationId xmlns:a16="http://schemas.microsoft.com/office/drawing/2014/main" id="{0EFE9A7E-1E76-BA39-7434-16036853F2E6}"/>
              </a:ext>
            </a:extLst>
          </p:cNvPr>
          <p:cNvSpPr/>
          <p:nvPr/>
        </p:nvSpPr>
        <p:spPr>
          <a:xfrm>
            <a:off x="6239225" y="2413132"/>
            <a:ext cx="1387515" cy="578111"/>
          </a:xfrm>
          <a:prstGeom prst="roundRect">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13394F"/>
                </a:solidFill>
                <a:latin typeface="Lexend Deca"/>
              </a:rPr>
              <a:t>New Entrant Challenges</a:t>
            </a:r>
          </a:p>
        </p:txBody>
      </p:sp>
      <p:cxnSp>
        <p:nvCxnSpPr>
          <p:cNvPr id="30" name="Straight Arrow Connector 29">
            <a:extLst>
              <a:ext uri="{FF2B5EF4-FFF2-40B4-BE49-F238E27FC236}">
                <a16:creationId xmlns:a16="http://schemas.microsoft.com/office/drawing/2014/main" id="{86D77E54-0C40-75D7-12BC-CA94E7865DE9}"/>
              </a:ext>
            </a:extLst>
          </p:cNvPr>
          <p:cNvCxnSpPr/>
          <p:nvPr/>
        </p:nvCxnSpPr>
        <p:spPr>
          <a:xfrm flipH="1">
            <a:off x="6156393" y="3025690"/>
            <a:ext cx="457200" cy="234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20181-55CD-9E7A-11E3-D19DC3E211A5}"/>
              </a:ext>
            </a:extLst>
          </p:cNvPr>
          <p:cNvCxnSpPr>
            <a:cxnSpLocks/>
          </p:cNvCxnSpPr>
          <p:nvPr/>
        </p:nvCxnSpPr>
        <p:spPr>
          <a:xfrm>
            <a:off x="7169540" y="3050796"/>
            <a:ext cx="489506" cy="257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E129D2D-8F4A-79A4-4DD8-5C980185FCA3}"/>
              </a:ext>
            </a:extLst>
          </p:cNvPr>
          <p:cNvCxnSpPr>
            <a:cxnSpLocks/>
          </p:cNvCxnSpPr>
          <p:nvPr/>
        </p:nvCxnSpPr>
        <p:spPr>
          <a:xfrm>
            <a:off x="6885432" y="3070709"/>
            <a:ext cx="0" cy="41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E604-4852-885A-8430-EDDCB6F4D657}"/>
              </a:ext>
            </a:extLst>
          </p:cNvPr>
          <p:cNvSpPr>
            <a:spLocks noGrp="1"/>
          </p:cNvSpPr>
          <p:nvPr>
            <p:ph type="ctrTitle"/>
          </p:nvPr>
        </p:nvSpPr>
        <p:spPr>
          <a:xfrm>
            <a:off x="1190700" y="602667"/>
            <a:ext cx="6762600" cy="1045800"/>
          </a:xfrm>
        </p:spPr>
        <p:txBody>
          <a:bodyPr/>
          <a:lstStyle/>
          <a:p>
            <a:r>
              <a:rPr lang="en-US"/>
              <a:t>Objective</a:t>
            </a:r>
          </a:p>
        </p:txBody>
      </p:sp>
      <p:sp>
        <p:nvSpPr>
          <p:cNvPr id="6" name="Subtitle 5">
            <a:extLst>
              <a:ext uri="{FF2B5EF4-FFF2-40B4-BE49-F238E27FC236}">
                <a16:creationId xmlns:a16="http://schemas.microsoft.com/office/drawing/2014/main" id="{F30F4DAF-EB49-33CA-2BC7-98BF2E05D204}"/>
              </a:ext>
            </a:extLst>
          </p:cNvPr>
          <p:cNvSpPr txBox="1">
            <a:spLocks noGrp="1"/>
          </p:cNvSpPr>
          <p:nvPr>
            <p:ph type="subTitle" idx="1"/>
          </p:nvPr>
        </p:nvSpPr>
        <p:spPr>
          <a:xfrm>
            <a:off x="804574" y="1406445"/>
            <a:ext cx="7341050" cy="677078"/>
          </a:xfrm>
          <a:prstGeom prst="rect">
            <a:avLst/>
          </a:prstGeom>
          <a:noFill/>
        </p:spPr>
        <p:txBody>
          <a:bodyPr wrap="square">
            <a:spAutoFit/>
          </a:bodyPr>
          <a:lstStyle/>
          <a:p>
            <a:r>
              <a:rPr lang="en-US"/>
              <a:t>To address this, our objective is to develop comprehensive pricing recommendation utilizing advanced SQL analytics. </a:t>
            </a:r>
          </a:p>
        </p:txBody>
      </p:sp>
      <p:sp>
        <p:nvSpPr>
          <p:cNvPr id="10" name="TextBox 9">
            <a:extLst>
              <a:ext uri="{FF2B5EF4-FFF2-40B4-BE49-F238E27FC236}">
                <a16:creationId xmlns:a16="http://schemas.microsoft.com/office/drawing/2014/main" id="{2B2BD7E0-1870-1B38-0F11-E12E958DC33D}"/>
              </a:ext>
            </a:extLst>
          </p:cNvPr>
          <p:cNvSpPr txBox="1"/>
          <p:nvPr/>
        </p:nvSpPr>
        <p:spPr>
          <a:xfrm>
            <a:off x="6031990" y="2531616"/>
            <a:ext cx="2645556" cy="954107"/>
          </a:xfrm>
          <a:prstGeom prst="rect">
            <a:avLst/>
          </a:prstGeom>
          <a:solidFill>
            <a:srgbClr val="EAF4FA">
              <a:alpha val="28000"/>
            </a:srgbClr>
          </a:solidFill>
        </p:spPr>
        <p:txBody>
          <a:bodyPr wrap="square">
            <a:spAutoFit/>
          </a:bodyPr>
          <a:lstStyle/>
          <a:p>
            <a:pPr algn="ctr"/>
            <a:r>
              <a:rPr lang="en-US">
                <a:solidFill>
                  <a:srgbClr val="13394F"/>
                </a:solidFill>
                <a:latin typeface="Lexend Deca"/>
              </a:rPr>
              <a:t>We aim to devise a </a:t>
            </a:r>
            <a:r>
              <a:rPr lang="en-US" b="1">
                <a:solidFill>
                  <a:srgbClr val="13394F"/>
                </a:solidFill>
                <a:latin typeface="Lexend Deca"/>
              </a:rPr>
              <a:t>versatile pricing framework</a:t>
            </a:r>
            <a:r>
              <a:rPr lang="en-US">
                <a:solidFill>
                  <a:srgbClr val="13394F"/>
                </a:solidFill>
                <a:latin typeface="Lexend Deca"/>
              </a:rPr>
              <a:t> tailored to diverse traveler profiles and journey patterns. </a:t>
            </a:r>
          </a:p>
        </p:txBody>
      </p:sp>
      <p:sp>
        <p:nvSpPr>
          <p:cNvPr id="11" name="Left Brace 10">
            <a:extLst>
              <a:ext uri="{FF2B5EF4-FFF2-40B4-BE49-F238E27FC236}">
                <a16:creationId xmlns:a16="http://schemas.microsoft.com/office/drawing/2014/main" id="{C7D51513-DC05-8A4C-72E1-DBB2C4FC6969}"/>
              </a:ext>
            </a:extLst>
          </p:cNvPr>
          <p:cNvSpPr/>
          <p:nvPr/>
        </p:nvSpPr>
        <p:spPr>
          <a:xfrm>
            <a:off x="249370" y="2397073"/>
            <a:ext cx="267338" cy="1251301"/>
          </a:xfrm>
          <a:prstGeom prst="leftBrace">
            <a:avLst>
              <a:gd name="adj1" fmla="val 8333"/>
              <a:gd name="adj2" fmla="val 50952"/>
            </a:avLst>
          </a:prstGeom>
          <a:ln w="19050">
            <a:solidFill>
              <a:srgbClr val="1339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a:extLst>
              <a:ext uri="{FF2B5EF4-FFF2-40B4-BE49-F238E27FC236}">
                <a16:creationId xmlns:a16="http://schemas.microsoft.com/office/drawing/2014/main" id="{AC5D5315-87B6-DF3A-86BC-B61E33167936}"/>
              </a:ext>
            </a:extLst>
          </p:cNvPr>
          <p:cNvGrpSpPr/>
          <p:nvPr/>
        </p:nvGrpSpPr>
        <p:grpSpPr>
          <a:xfrm>
            <a:off x="4185146" y="2511826"/>
            <a:ext cx="751113" cy="751113"/>
            <a:chOff x="3970541" y="2611100"/>
            <a:chExt cx="751113" cy="751113"/>
          </a:xfrm>
        </p:grpSpPr>
        <p:sp>
          <p:nvSpPr>
            <p:cNvPr id="33" name="Oval 32">
              <a:extLst>
                <a:ext uri="{FF2B5EF4-FFF2-40B4-BE49-F238E27FC236}">
                  <a16:creationId xmlns:a16="http://schemas.microsoft.com/office/drawing/2014/main" id="{8DAA5B9B-8F59-1682-4815-FC47F9F77035}"/>
                </a:ext>
              </a:extLst>
            </p:cNvPr>
            <p:cNvSpPr/>
            <p:nvPr/>
          </p:nvSpPr>
          <p:spPr>
            <a:xfrm>
              <a:off x="3970541" y="2611100"/>
              <a:ext cx="751113" cy="751113"/>
            </a:xfrm>
            <a:prstGeom prst="ellipse">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ue line drawing of a group of people in a circle&#10;&#10;Description automatically generated">
              <a:extLst>
                <a:ext uri="{FF2B5EF4-FFF2-40B4-BE49-F238E27FC236}">
                  <a16:creationId xmlns:a16="http://schemas.microsoft.com/office/drawing/2014/main" id="{4C79FBC3-D8C1-F11E-6418-6DB95D5F5D40}"/>
                </a:ext>
              </a:extLst>
            </p:cNvPr>
            <p:cNvPicPr>
              <a:picLocks noChangeAspect="1"/>
            </p:cNvPicPr>
            <p:nvPr/>
          </p:nvPicPr>
          <p:blipFill>
            <a:blip r:embed="rId3"/>
            <a:stretch>
              <a:fillRect/>
            </a:stretch>
          </p:blipFill>
          <p:spPr>
            <a:xfrm>
              <a:off x="4150457" y="2778246"/>
              <a:ext cx="377162" cy="377162"/>
            </a:xfrm>
            <a:prstGeom prst="rect">
              <a:avLst/>
            </a:prstGeom>
          </p:spPr>
        </p:pic>
      </p:grpSp>
      <p:grpSp>
        <p:nvGrpSpPr>
          <p:cNvPr id="36" name="Group 35">
            <a:extLst>
              <a:ext uri="{FF2B5EF4-FFF2-40B4-BE49-F238E27FC236}">
                <a16:creationId xmlns:a16="http://schemas.microsoft.com/office/drawing/2014/main" id="{88322327-45D6-772F-046A-565F3396C994}"/>
              </a:ext>
            </a:extLst>
          </p:cNvPr>
          <p:cNvGrpSpPr/>
          <p:nvPr/>
        </p:nvGrpSpPr>
        <p:grpSpPr>
          <a:xfrm>
            <a:off x="2571068" y="2511826"/>
            <a:ext cx="751113" cy="751113"/>
            <a:chOff x="2421774" y="2611100"/>
            <a:chExt cx="751113" cy="751113"/>
          </a:xfrm>
        </p:grpSpPr>
        <p:sp>
          <p:nvSpPr>
            <p:cNvPr id="32" name="Oval 31">
              <a:extLst>
                <a:ext uri="{FF2B5EF4-FFF2-40B4-BE49-F238E27FC236}">
                  <a16:creationId xmlns:a16="http://schemas.microsoft.com/office/drawing/2014/main" id="{5B580357-F075-A2B6-96F5-6D89CC8136FE}"/>
                </a:ext>
              </a:extLst>
            </p:cNvPr>
            <p:cNvSpPr/>
            <p:nvPr/>
          </p:nvSpPr>
          <p:spPr>
            <a:xfrm>
              <a:off x="2421774" y="2611100"/>
              <a:ext cx="751113" cy="751113"/>
            </a:xfrm>
            <a:prstGeom prst="ellipse">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line drawing of an airplane and chairs&#10;&#10;Description automatically generated">
              <a:extLst>
                <a:ext uri="{FF2B5EF4-FFF2-40B4-BE49-F238E27FC236}">
                  <a16:creationId xmlns:a16="http://schemas.microsoft.com/office/drawing/2014/main" id="{61FE5CCF-245A-6513-D566-32A06776FD93}"/>
                </a:ext>
              </a:extLst>
            </p:cNvPr>
            <p:cNvPicPr>
              <a:picLocks noChangeAspect="1"/>
            </p:cNvPicPr>
            <p:nvPr/>
          </p:nvPicPr>
          <p:blipFill>
            <a:blip r:embed="rId4"/>
            <a:stretch>
              <a:fillRect/>
            </a:stretch>
          </p:blipFill>
          <p:spPr>
            <a:xfrm>
              <a:off x="2598680" y="2773123"/>
              <a:ext cx="377162" cy="377162"/>
            </a:xfrm>
            <a:prstGeom prst="rect">
              <a:avLst/>
            </a:prstGeom>
          </p:spPr>
        </p:pic>
      </p:grpSp>
      <p:grpSp>
        <p:nvGrpSpPr>
          <p:cNvPr id="35" name="Group 34">
            <a:extLst>
              <a:ext uri="{FF2B5EF4-FFF2-40B4-BE49-F238E27FC236}">
                <a16:creationId xmlns:a16="http://schemas.microsoft.com/office/drawing/2014/main" id="{1C3C2F9D-FB28-8343-F651-5F3A1DB6BD22}"/>
              </a:ext>
            </a:extLst>
          </p:cNvPr>
          <p:cNvGrpSpPr/>
          <p:nvPr/>
        </p:nvGrpSpPr>
        <p:grpSpPr>
          <a:xfrm>
            <a:off x="1557010" y="2511826"/>
            <a:ext cx="751113" cy="751113"/>
            <a:chOff x="1503565" y="2611100"/>
            <a:chExt cx="751113" cy="751113"/>
          </a:xfrm>
        </p:grpSpPr>
        <p:sp>
          <p:nvSpPr>
            <p:cNvPr id="31" name="Oval 30">
              <a:extLst>
                <a:ext uri="{FF2B5EF4-FFF2-40B4-BE49-F238E27FC236}">
                  <a16:creationId xmlns:a16="http://schemas.microsoft.com/office/drawing/2014/main" id="{C2A6E80B-D2AC-F3CC-30A3-624E85CE1EBF}"/>
                </a:ext>
              </a:extLst>
            </p:cNvPr>
            <p:cNvSpPr/>
            <p:nvPr/>
          </p:nvSpPr>
          <p:spPr>
            <a:xfrm>
              <a:off x="1503565" y="2611100"/>
              <a:ext cx="751113" cy="751113"/>
            </a:xfrm>
            <a:prstGeom prst="ellipse">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blue line drawing of a location&#10;&#10;Description automatically generated">
              <a:extLst>
                <a:ext uri="{FF2B5EF4-FFF2-40B4-BE49-F238E27FC236}">
                  <a16:creationId xmlns:a16="http://schemas.microsoft.com/office/drawing/2014/main" id="{B18E4D17-C0C9-75E0-A0AA-4E13ABA6CF55}"/>
                </a:ext>
              </a:extLst>
            </p:cNvPr>
            <p:cNvPicPr>
              <a:picLocks noChangeAspect="1"/>
            </p:cNvPicPr>
            <p:nvPr/>
          </p:nvPicPr>
          <p:blipFill>
            <a:blip r:embed="rId5"/>
            <a:stretch>
              <a:fillRect/>
            </a:stretch>
          </p:blipFill>
          <p:spPr>
            <a:xfrm>
              <a:off x="1682088" y="2773123"/>
              <a:ext cx="377162" cy="377162"/>
            </a:xfrm>
            <a:prstGeom prst="rect">
              <a:avLst/>
            </a:prstGeom>
          </p:spPr>
        </p:pic>
      </p:grpSp>
      <p:grpSp>
        <p:nvGrpSpPr>
          <p:cNvPr id="34" name="Group 33">
            <a:extLst>
              <a:ext uri="{FF2B5EF4-FFF2-40B4-BE49-F238E27FC236}">
                <a16:creationId xmlns:a16="http://schemas.microsoft.com/office/drawing/2014/main" id="{E6B569BC-408C-C30B-1235-F16FA7BFC1CC}"/>
              </a:ext>
            </a:extLst>
          </p:cNvPr>
          <p:cNvGrpSpPr/>
          <p:nvPr/>
        </p:nvGrpSpPr>
        <p:grpSpPr>
          <a:xfrm>
            <a:off x="533621" y="2511826"/>
            <a:ext cx="751113" cy="751113"/>
            <a:chOff x="617598" y="2611100"/>
            <a:chExt cx="751113" cy="751113"/>
          </a:xfrm>
        </p:grpSpPr>
        <p:sp>
          <p:nvSpPr>
            <p:cNvPr id="29" name="Oval 28">
              <a:extLst>
                <a:ext uri="{FF2B5EF4-FFF2-40B4-BE49-F238E27FC236}">
                  <a16:creationId xmlns:a16="http://schemas.microsoft.com/office/drawing/2014/main" id="{880B2C29-4D4D-151D-BAED-0CE0E83E25B6}"/>
                </a:ext>
              </a:extLst>
            </p:cNvPr>
            <p:cNvSpPr/>
            <p:nvPr/>
          </p:nvSpPr>
          <p:spPr>
            <a:xfrm>
              <a:off x="617598" y="2611100"/>
              <a:ext cx="751113" cy="751113"/>
            </a:xfrm>
            <a:prstGeom prst="ellipse">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ue outline of a plane&#10;&#10;Description automatically generated">
              <a:extLst>
                <a:ext uri="{FF2B5EF4-FFF2-40B4-BE49-F238E27FC236}">
                  <a16:creationId xmlns:a16="http://schemas.microsoft.com/office/drawing/2014/main" id="{6B1886AE-5E69-EBFE-80C3-A68EA8336166}"/>
                </a:ext>
              </a:extLst>
            </p:cNvPr>
            <p:cNvPicPr>
              <a:picLocks noChangeAspect="1"/>
            </p:cNvPicPr>
            <p:nvPr/>
          </p:nvPicPr>
          <p:blipFill>
            <a:blip r:embed="rId6"/>
            <a:stretch>
              <a:fillRect/>
            </a:stretch>
          </p:blipFill>
          <p:spPr>
            <a:xfrm>
              <a:off x="795243" y="2805522"/>
              <a:ext cx="377162" cy="377162"/>
            </a:xfrm>
            <a:prstGeom prst="rect">
              <a:avLst/>
            </a:prstGeom>
          </p:spPr>
        </p:pic>
      </p:grpSp>
      <p:sp>
        <p:nvSpPr>
          <p:cNvPr id="22" name="TextBox 21">
            <a:extLst>
              <a:ext uri="{FF2B5EF4-FFF2-40B4-BE49-F238E27FC236}">
                <a16:creationId xmlns:a16="http://schemas.microsoft.com/office/drawing/2014/main" id="{6A005C11-174D-908B-586A-EB7D8533BDCF}"/>
              </a:ext>
            </a:extLst>
          </p:cNvPr>
          <p:cNvSpPr txBox="1"/>
          <p:nvPr/>
        </p:nvSpPr>
        <p:spPr>
          <a:xfrm>
            <a:off x="524290" y="3262939"/>
            <a:ext cx="751113" cy="461665"/>
          </a:xfrm>
          <a:prstGeom prst="rect">
            <a:avLst/>
          </a:prstGeom>
          <a:noFill/>
        </p:spPr>
        <p:txBody>
          <a:bodyPr wrap="square">
            <a:spAutoFit/>
          </a:bodyPr>
          <a:lstStyle/>
          <a:p>
            <a:pPr algn="ctr"/>
            <a:r>
              <a:rPr lang="en-US" sz="1200" b="1">
                <a:solidFill>
                  <a:srgbClr val="13394F"/>
                </a:solidFill>
                <a:latin typeface="Lexend Deca"/>
              </a:rPr>
              <a:t> Flight Data</a:t>
            </a:r>
          </a:p>
        </p:txBody>
      </p:sp>
      <p:sp>
        <p:nvSpPr>
          <p:cNvPr id="23" name="TextBox 22">
            <a:extLst>
              <a:ext uri="{FF2B5EF4-FFF2-40B4-BE49-F238E27FC236}">
                <a16:creationId xmlns:a16="http://schemas.microsoft.com/office/drawing/2014/main" id="{02D4BD40-4A45-6EBF-A63F-D6E3726EF0DC}"/>
              </a:ext>
            </a:extLst>
          </p:cNvPr>
          <p:cNvSpPr txBox="1"/>
          <p:nvPr/>
        </p:nvSpPr>
        <p:spPr>
          <a:xfrm>
            <a:off x="1489362" y="3262939"/>
            <a:ext cx="878435" cy="461665"/>
          </a:xfrm>
          <a:prstGeom prst="rect">
            <a:avLst/>
          </a:prstGeom>
          <a:noFill/>
        </p:spPr>
        <p:txBody>
          <a:bodyPr wrap="square">
            <a:spAutoFit/>
          </a:bodyPr>
          <a:lstStyle/>
          <a:p>
            <a:pPr algn="ctr"/>
            <a:r>
              <a:rPr lang="en-US" sz="1200" b="1">
                <a:solidFill>
                  <a:srgbClr val="13394F"/>
                </a:solidFill>
                <a:latin typeface="Lexend Deca"/>
              </a:rPr>
              <a:t> Itinerary Data </a:t>
            </a:r>
          </a:p>
        </p:txBody>
      </p:sp>
      <p:sp>
        <p:nvSpPr>
          <p:cNvPr id="24" name="TextBox 23">
            <a:extLst>
              <a:ext uri="{FF2B5EF4-FFF2-40B4-BE49-F238E27FC236}">
                <a16:creationId xmlns:a16="http://schemas.microsoft.com/office/drawing/2014/main" id="{7F0D0861-EEE9-58D1-EA92-385A395809A5}"/>
              </a:ext>
            </a:extLst>
          </p:cNvPr>
          <p:cNvSpPr txBox="1"/>
          <p:nvPr/>
        </p:nvSpPr>
        <p:spPr>
          <a:xfrm>
            <a:off x="2557336" y="3262939"/>
            <a:ext cx="751113" cy="461665"/>
          </a:xfrm>
          <a:prstGeom prst="rect">
            <a:avLst/>
          </a:prstGeom>
          <a:noFill/>
        </p:spPr>
        <p:txBody>
          <a:bodyPr wrap="square">
            <a:spAutoFit/>
          </a:bodyPr>
          <a:lstStyle/>
          <a:p>
            <a:pPr algn="ctr"/>
            <a:r>
              <a:rPr lang="en-US" sz="1200" b="1">
                <a:solidFill>
                  <a:srgbClr val="13394F"/>
                </a:solidFill>
                <a:latin typeface="Lexend Deca"/>
              </a:rPr>
              <a:t> Airport Data </a:t>
            </a:r>
          </a:p>
        </p:txBody>
      </p:sp>
      <p:sp>
        <p:nvSpPr>
          <p:cNvPr id="25" name="Plus Sign 24">
            <a:extLst>
              <a:ext uri="{FF2B5EF4-FFF2-40B4-BE49-F238E27FC236}">
                <a16:creationId xmlns:a16="http://schemas.microsoft.com/office/drawing/2014/main" id="{8619F023-A74A-5B94-F9DE-52E7371D718B}"/>
              </a:ext>
            </a:extLst>
          </p:cNvPr>
          <p:cNvSpPr/>
          <p:nvPr/>
        </p:nvSpPr>
        <p:spPr>
          <a:xfrm>
            <a:off x="3699113" y="2869179"/>
            <a:ext cx="315149" cy="290553"/>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7A97268-6E93-FC55-FC31-9C610D2ADFD7}"/>
              </a:ext>
            </a:extLst>
          </p:cNvPr>
          <p:cNvSpPr txBox="1"/>
          <p:nvPr/>
        </p:nvSpPr>
        <p:spPr>
          <a:xfrm>
            <a:off x="3958920" y="3262939"/>
            <a:ext cx="1226159" cy="461665"/>
          </a:xfrm>
          <a:prstGeom prst="rect">
            <a:avLst/>
          </a:prstGeom>
          <a:noFill/>
        </p:spPr>
        <p:txBody>
          <a:bodyPr wrap="square">
            <a:spAutoFit/>
          </a:bodyPr>
          <a:lstStyle>
            <a:defPPr marR="0" lvl="0" algn="l" rtl="0">
              <a:lnSpc>
                <a:spcPct val="100000"/>
              </a:lnSpc>
              <a:spcBef>
                <a:spcPts val="0"/>
              </a:spcBef>
              <a:spcAft>
                <a:spcPts val="0"/>
              </a:spcAft>
            </a:defPPr>
            <a:lvl1pPr algn="ctr">
              <a:defRPr sz="1200"/>
            </a:lvl1pPr>
          </a:lstStyle>
          <a:p>
            <a:r>
              <a:rPr lang="en-US" b="1">
                <a:solidFill>
                  <a:srgbClr val="13394F"/>
                </a:solidFill>
                <a:latin typeface="Lexend Deca"/>
              </a:rPr>
              <a:t> Demographic </a:t>
            </a:r>
          </a:p>
          <a:p>
            <a:r>
              <a:rPr lang="en-US" b="1">
                <a:solidFill>
                  <a:srgbClr val="13394F"/>
                </a:solidFill>
                <a:latin typeface="Lexend Deca"/>
              </a:rPr>
              <a:t>Data </a:t>
            </a:r>
          </a:p>
        </p:txBody>
      </p:sp>
      <p:sp>
        <p:nvSpPr>
          <p:cNvPr id="28" name="Arrow: Right 27">
            <a:extLst>
              <a:ext uri="{FF2B5EF4-FFF2-40B4-BE49-F238E27FC236}">
                <a16:creationId xmlns:a16="http://schemas.microsoft.com/office/drawing/2014/main" id="{A6997920-0445-4028-F509-E05502E95D84}"/>
              </a:ext>
            </a:extLst>
          </p:cNvPr>
          <p:cNvSpPr/>
          <p:nvPr/>
        </p:nvSpPr>
        <p:spPr>
          <a:xfrm>
            <a:off x="5207621" y="2951579"/>
            <a:ext cx="553007" cy="13183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6D77A37-FCBB-D3E8-EEA4-F6C0764DD275}"/>
              </a:ext>
            </a:extLst>
          </p:cNvPr>
          <p:cNvSpPr txBox="1"/>
          <p:nvPr/>
        </p:nvSpPr>
        <p:spPr>
          <a:xfrm>
            <a:off x="1858677" y="4111757"/>
            <a:ext cx="5426647" cy="523220"/>
          </a:xfrm>
          <a:prstGeom prst="rect">
            <a:avLst/>
          </a:prstGeom>
          <a:noFill/>
        </p:spPr>
        <p:txBody>
          <a:bodyPr wrap="square">
            <a:spAutoFit/>
          </a:bodyPr>
          <a:lstStyle/>
          <a:p>
            <a:pPr algn="ctr"/>
            <a:r>
              <a:rPr lang="en-US">
                <a:solidFill>
                  <a:srgbClr val="13394F"/>
                </a:solidFill>
                <a:latin typeface="Lexend Deca"/>
              </a:rPr>
              <a:t>This initiative seeks to equip the new airline with a competitive advantage during its market introduction.</a:t>
            </a:r>
          </a:p>
        </p:txBody>
      </p:sp>
      <p:sp>
        <p:nvSpPr>
          <p:cNvPr id="39" name="Left Brace 38">
            <a:extLst>
              <a:ext uri="{FF2B5EF4-FFF2-40B4-BE49-F238E27FC236}">
                <a16:creationId xmlns:a16="http://schemas.microsoft.com/office/drawing/2014/main" id="{19D4FE03-1DD5-0C37-2BBE-7CBB4678D5F1}"/>
              </a:ext>
            </a:extLst>
          </p:cNvPr>
          <p:cNvSpPr/>
          <p:nvPr/>
        </p:nvSpPr>
        <p:spPr>
          <a:xfrm rot="10800000">
            <a:off x="3338567" y="2416029"/>
            <a:ext cx="267338" cy="1251301"/>
          </a:xfrm>
          <a:prstGeom prst="leftBrace">
            <a:avLst>
              <a:gd name="adj1" fmla="val 8333"/>
              <a:gd name="adj2" fmla="val 50952"/>
            </a:avLst>
          </a:prstGeom>
          <a:ln w="19050">
            <a:solidFill>
              <a:srgbClr val="1339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91191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alpha val="98000"/>
          </a:schemeClr>
        </a:solidFill>
        <a:effectLst/>
      </p:bgPr>
    </p:bg>
    <p:spTree>
      <p:nvGrpSpPr>
        <p:cNvPr id="1" name="Shape 4540"/>
        <p:cNvGrpSpPr/>
        <p:nvPr/>
      </p:nvGrpSpPr>
      <p:grpSpPr>
        <a:xfrm>
          <a:off x="0" y="0"/>
          <a:ext cx="0" cy="0"/>
          <a:chOff x="0" y="0"/>
          <a:chExt cx="0" cy="0"/>
        </a:xfrm>
      </p:grpSpPr>
      <p:sp>
        <p:nvSpPr>
          <p:cNvPr id="4541" name="Google Shape;4541;p43"/>
          <p:cNvSpPr txBox="1">
            <a:spLocks noGrp="1"/>
          </p:cNvSpPr>
          <p:nvPr>
            <p:ph type="title"/>
          </p:nvPr>
        </p:nvSpPr>
        <p:spPr>
          <a:xfrm>
            <a:off x="720000" y="445025"/>
            <a:ext cx="425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Set </a:t>
            </a:r>
            <a:endParaRPr/>
          </a:p>
        </p:txBody>
      </p:sp>
      <p:sp>
        <p:nvSpPr>
          <p:cNvPr id="4681" name="Google Shape;4681;p43"/>
          <p:cNvSpPr/>
          <p:nvPr/>
        </p:nvSpPr>
        <p:spPr>
          <a:xfrm>
            <a:off x="4279225" y="3821208"/>
            <a:ext cx="2447925" cy="1589000"/>
          </a:xfrm>
          <a:custGeom>
            <a:avLst/>
            <a:gdLst/>
            <a:ahLst/>
            <a:cxnLst/>
            <a:rect l="l" t="t" r="r" b="b"/>
            <a:pathLst>
              <a:path w="97917" h="63560" extrusionOk="0">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w="19050" cap="flat" cmpd="sng">
            <a:solidFill>
              <a:schemeClr val="accent5"/>
            </a:solidFill>
            <a:prstDash val="dash"/>
            <a:round/>
            <a:headEnd type="none" w="med" len="med"/>
            <a:tailEnd type="none" w="med" len="med"/>
          </a:ln>
        </p:spPr>
        <p:txBody>
          <a:bodyPr/>
          <a:lstStyle/>
          <a:p>
            <a:endParaRPr lang="en-US"/>
          </a:p>
        </p:txBody>
      </p:sp>
      <p:sp>
        <p:nvSpPr>
          <p:cNvPr id="4820" name="Google Shape;4820;p43"/>
          <p:cNvSpPr/>
          <p:nvPr/>
        </p:nvSpPr>
        <p:spPr>
          <a:xfrm>
            <a:off x="6825515" y="2647950"/>
            <a:ext cx="2390775" cy="504825"/>
          </a:xfrm>
          <a:custGeom>
            <a:avLst/>
            <a:gdLst/>
            <a:ahLst/>
            <a:cxnLst/>
            <a:rect l="l" t="t" r="r" b="b"/>
            <a:pathLst>
              <a:path w="95631" h="20193" extrusionOk="0">
                <a:moveTo>
                  <a:pt x="0" y="0"/>
                </a:moveTo>
                <a:cubicBezTo>
                  <a:pt x="11949" y="11949"/>
                  <a:pt x="33858" y="-157"/>
                  <a:pt x="50673" y="1524"/>
                </a:cubicBezTo>
                <a:cubicBezTo>
                  <a:pt x="66819" y="3139"/>
                  <a:pt x="79404" y="20193"/>
                  <a:pt x="95631" y="20193"/>
                </a:cubicBezTo>
              </a:path>
            </a:pathLst>
          </a:custGeom>
          <a:noFill/>
          <a:ln w="19050" cap="flat" cmpd="sng">
            <a:solidFill>
              <a:schemeClr val="accent5"/>
            </a:solidFill>
            <a:prstDash val="dash"/>
            <a:round/>
            <a:headEnd type="none" w="med" len="med"/>
            <a:tailEnd type="none" w="med" len="med"/>
          </a:ln>
        </p:spPr>
        <p:txBody>
          <a:bodyPr/>
          <a:lstStyle/>
          <a:p>
            <a:endParaRPr lang="en-US"/>
          </a:p>
        </p:txBody>
      </p:sp>
      <p:sp>
        <p:nvSpPr>
          <p:cNvPr id="8" name="Rectangle: Rounded Corners 7">
            <a:extLst>
              <a:ext uri="{FF2B5EF4-FFF2-40B4-BE49-F238E27FC236}">
                <a16:creationId xmlns:a16="http://schemas.microsoft.com/office/drawing/2014/main" id="{50124E82-398C-0C1F-EC78-149C6CF8DBEB}"/>
              </a:ext>
            </a:extLst>
          </p:cNvPr>
          <p:cNvSpPr/>
          <p:nvPr/>
        </p:nvSpPr>
        <p:spPr>
          <a:xfrm>
            <a:off x="578498" y="1111287"/>
            <a:ext cx="2127380" cy="871218"/>
          </a:xfrm>
          <a:prstGeom prst="roundRect">
            <a:avLst>
              <a:gd name="adj" fmla="val 7980"/>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graphicFrame>
        <p:nvGraphicFramePr>
          <p:cNvPr id="11" name="Table 10">
            <a:extLst>
              <a:ext uri="{FF2B5EF4-FFF2-40B4-BE49-F238E27FC236}">
                <a16:creationId xmlns:a16="http://schemas.microsoft.com/office/drawing/2014/main" id="{A6130414-8BDC-4C15-9DB3-5638F3F3F813}"/>
              </a:ext>
            </a:extLst>
          </p:cNvPr>
          <p:cNvGraphicFramePr>
            <a:graphicFrameLocks noGrp="1"/>
          </p:cNvGraphicFramePr>
          <p:nvPr>
            <p:extLst>
              <p:ext uri="{D42A27DB-BD31-4B8C-83A1-F6EECF244321}">
                <p14:modId xmlns:p14="http://schemas.microsoft.com/office/powerpoint/2010/main" val="1260267400"/>
              </p:ext>
            </p:extLst>
          </p:nvPr>
        </p:nvGraphicFramePr>
        <p:xfrm>
          <a:off x="691778" y="1231665"/>
          <a:ext cx="1896725" cy="648930"/>
        </p:xfrm>
        <a:graphic>
          <a:graphicData uri="http://schemas.openxmlformats.org/drawingml/2006/table">
            <a:tbl>
              <a:tblPr firstRow="1" bandRow="1">
                <a:tableStyleId>{7D3CAB28-ABC6-4EF8-954D-03632E34C1BE}</a:tableStyleId>
              </a:tblPr>
              <a:tblGrid>
                <a:gridCol w="1337152">
                  <a:extLst>
                    <a:ext uri="{9D8B030D-6E8A-4147-A177-3AD203B41FA5}">
                      <a16:colId xmlns:a16="http://schemas.microsoft.com/office/drawing/2014/main" val="808857029"/>
                    </a:ext>
                  </a:extLst>
                </a:gridCol>
                <a:gridCol w="559573">
                  <a:extLst>
                    <a:ext uri="{9D8B030D-6E8A-4147-A177-3AD203B41FA5}">
                      <a16:colId xmlns:a16="http://schemas.microsoft.com/office/drawing/2014/main" val="2299713703"/>
                    </a:ext>
                  </a:extLst>
                </a:gridCol>
              </a:tblGrid>
              <a:tr h="216310">
                <a:tc gridSpan="2">
                  <a:txBody>
                    <a:bodyPr/>
                    <a:lstStyle/>
                    <a:p>
                      <a:pPr algn="ctr"/>
                      <a:r>
                        <a:rPr lang="en-US" sz="1100" b="1">
                          <a:solidFill>
                            <a:srgbClr val="13394F"/>
                          </a:solidFill>
                          <a:latin typeface="Lexend Deca"/>
                        </a:rPr>
                        <a:t>Flights Booking &amp; Fares</a:t>
                      </a:r>
                    </a:p>
                  </a:txBody>
                  <a:tcPr marL="0" marR="0"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168224559"/>
                  </a:ext>
                </a:extLst>
              </a:tr>
              <a:tr h="216310">
                <a:tc>
                  <a:txBody>
                    <a:bodyPr/>
                    <a:lstStyle/>
                    <a:p>
                      <a:pPr algn="ctr"/>
                      <a:r>
                        <a:rPr lang="en-US" sz="1100">
                          <a:solidFill>
                            <a:srgbClr val="13394F"/>
                          </a:solidFill>
                          <a:latin typeface="Lexend Deca"/>
                        </a:rPr>
                        <a:t>Number of Records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452,088</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92436429"/>
                  </a:ext>
                </a:extLst>
              </a:tr>
              <a:tr h="216310">
                <a:tc>
                  <a:txBody>
                    <a:bodyPr/>
                    <a:lstStyle/>
                    <a:p>
                      <a:pPr algn="ctr"/>
                      <a:r>
                        <a:rPr lang="en-US" sz="1100">
                          <a:solidFill>
                            <a:srgbClr val="13394F"/>
                          </a:solidFill>
                          <a:latin typeface="Lexend Deca"/>
                        </a:rPr>
                        <a:t>Number of Columns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13</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1555396"/>
                  </a:ext>
                </a:extLst>
              </a:tr>
            </a:tbl>
          </a:graphicData>
        </a:graphic>
      </p:graphicFrame>
      <p:sp>
        <p:nvSpPr>
          <p:cNvPr id="13" name="Rectangle: Rounded Corners 12">
            <a:extLst>
              <a:ext uri="{FF2B5EF4-FFF2-40B4-BE49-F238E27FC236}">
                <a16:creationId xmlns:a16="http://schemas.microsoft.com/office/drawing/2014/main" id="{1AA3985F-B746-BD67-DAA1-E35B9743B1E9}"/>
              </a:ext>
            </a:extLst>
          </p:cNvPr>
          <p:cNvSpPr/>
          <p:nvPr/>
        </p:nvSpPr>
        <p:spPr>
          <a:xfrm>
            <a:off x="578498" y="2491517"/>
            <a:ext cx="2127380" cy="871218"/>
          </a:xfrm>
          <a:prstGeom prst="roundRect">
            <a:avLst>
              <a:gd name="adj" fmla="val 7980"/>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graphicFrame>
        <p:nvGraphicFramePr>
          <p:cNvPr id="14" name="Table 13">
            <a:extLst>
              <a:ext uri="{FF2B5EF4-FFF2-40B4-BE49-F238E27FC236}">
                <a16:creationId xmlns:a16="http://schemas.microsoft.com/office/drawing/2014/main" id="{AB538ABD-46A7-630F-CE8D-E67B597115DE}"/>
              </a:ext>
            </a:extLst>
          </p:cNvPr>
          <p:cNvGraphicFramePr>
            <a:graphicFrameLocks noGrp="1"/>
          </p:cNvGraphicFramePr>
          <p:nvPr>
            <p:extLst>
              <p:ext uri="{D42A27DB-BD31-4B8C-83A1-F6EECF244321}">
                <p14:modId xmlns:p14="http://schemas.microsoft.com/office/powerpoint/2010/main" val="2192594504"/>
              </p:ext>
            </p:extLst>
          </p:nvPr>
        </p:nvGraphicFramePr>
        <p:xfrm>
          <a:off x="691778" y="2602661"/>
          <a:ext cx="1896725" cy="648930"/>
        </p:xfrm>
        <a:graphic>
          <a:graphicData uri="http://schemas.openxmlformats.org/drawingml/2006/table">
            <a:tbl>
              <a:tblPr firstRow="1" bandRow="1">
                <a:tableStyleId>{7D3CAB28-ABC6-4EF8-954D-03632E34C1BE}</a:tableStyleId>
              </a:tblPr>
              <a:tblGrid>
                <a:gridCol w="1337152">
                  <a:extLst>
                    <a:ext uri="{9D8B030D-6E8A-4147-A177-3AD203B41FA5}">
                      <a16:colId xmlns:a16="http://schemas.microsoft.com/office/drawing/2014/main" val="808857029"/>
                    </a:ext>
                  </a:extLst>
                </a:gridCol>
                <a:gridCol w="559573">
                  <a:extLst>
                    <a:ext uri="{9D8B030D-6E8A-4147-A177-3AD203B41FA5}">
                      <a16:colId xmlns:a16="http://schemas.microsoft.com/office/drawing/2014/main" val="2299713703"/>
                    </a:ext>
                  </a:extLst>
                </a:gridCol>
              </a:tblGrid>
              <a:tr h="216310">
                <a:tc gridSpan="2">
                  <a:txBody>
                    <a:bodyPr/>
                    <a:lstStyle/>
                    <a:p>
                      <a:pPr algn="ctr"/>
                      <a:r>
                        <a:rPr lang="en-US" sz="1100" b="1">
                          <a:solidFill>
                            <a:srgbClr val="13394F"/>
                          </a:solidFill>
                          <a:latin typeface="Lexend Deca"/>
                        </a:rPr>
                        <a:t>Airports in India</a:t>
                      </a:r>
                    </a:p>
                  </a:txBody>
                  <a:tcPr marL="0" marR="0"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168224559"/>
                  </a:ext>
                </a:extLst>
              </a:tr>
              <a:tr h="216310">
                <a:tc>
                  <a:txBody>
                    <a:bodyPr/>
                    <a:lstStyle/>
                    <a:p>
                      <a:pPr algn="ctr"/>
                      <a:r>
                        <a:rPr lang="en-US" sz="1100">
                          <a:solidFill>
                            <a:srgbClr val="13394F"/>
                          </a:solidFill>
                          <a:latin typeface="Lexend Deca"/>
                        </a:rPr>
                        <a:t>Number of Records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344</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92436429"/>
                  </a:ext>
                </a:extLst>
              </a:tr>
              <a:tr h="216310">
                <a:tc>
                  <a:txBody>
                    <a:bodyPr/>
                    <a:lstStyle/>
                    <a:p>
                      <a:pPr algn="ctr"/>
                      <a:r>
                        <a:rPr lang="en-US" sz="1100">
                          <a:solidFill>
                            <a:srgbClr val="13394F"/>
                          </a:solidFill>
                          <a:latin typeface="Lexend Deca"/>
                        </a:rPr>
                        <a:t>Number of Columns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20</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1555396"/>
                  </a:ext>
                </a:extLst>
              </a:tr>
            </a:tbl>
          </a:graphicData>
        </a:graphic>
      </p:graphicFrame>
      <p:sp>
        <p:nvSpPr>
          <p:cNvPr id="15" name="Rectangle: Rounded Corners 14">
            <a:extLst>
              <a:ext uri="{FF2B5EF4-FFF2-40B4-BE49-F238E27FC236}">
                <a16:creationId xmlns:a16="http://schemas.microsoft.com/office/drawing/2014/main" id="{1909C01B-01AB-5BC3-63EB-B996D211594E}"/>
              </a:ext>
            </a:extLst>
          </p:cNvPr>
          <p:cNvSpPr/>
          <p:nvPr/>
        </p:nvSpPr>
        <p:spPr>
          <a:xfrm>
            <a:off x="578498" y="3853278"/>
            <a:ext cx="2127380" cy="871218"/>
          </a:xfrm>
          <a:prstGeom prst="roundRect">
            <a:avLst>
              <a:gd name="adj" fmla="val 7980"/>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graphicFrame>
        <p:nvGraphicFramePr>
          <p:cNvPr id="16" name="Table 15">
            <a:extLst>
              <a:ext uri="{FF2B5EF4-FFF2-40B4-BE49-F238E27FC236}">
                <a16:creationId xmlns:a16="http://schemas.microsoft.com/office/drawing/2014/main" id="{24249A1F-4E47-CC62-A14B-E8FC60E76BFE}"/>
              </a:ext>
            </a:extLst>
          </p:cNvPr>
          <p:cNvGraphicFramePr>
            <a:graphicFrameLocks noGrp="1"/>
          </p:cNvGraphicFramePr>
          <p:nvPr>
            <p:extLst>
              <p:ext uri="{D42A27DB-BD31-4B8C-83A1-F6EECF244321}">
                <p14:modId xmlns:p14="http://schemas.microsoft.com/office/powerpoint/2010/main" val="1187123181"/>
              </p:ext>
            </p:extLst>
          </p:nvPr>
        </p:nvGraphicFramePr>
        <p:xfrm>
          <a:off x="691778" y="3973656"/>
          <a:ext cx="1896725" cy="648930"/>
        </p:xfrm>
        <a:graphic>
          <a:graphicData uri="http://schemas.openxmlformats.org/drawingml/2006/table">
            <a:tbl>
              <a:tblPr firstRow="1" bandRow="1">
                <a:tableStyleId>{7D3CAB28-ABC6-4EF8-954D-03632E34C1BE}</a:tableStyleId>
              </a:tblPr>
              <a:tblGrid>
                <a:gridCol w="1337152">
                  <a:extLst>
                    <a:ext uri="{9D8B030D-6E8A-4147-A177-3AD203B41FA5}">
                      <a16:colId xmlns:a16="http://schemas.microsoft.com/office/drawing/2014/main" val="808857029"/>
                    </a:ext>
                  </a:extLst>
                </a:gridCol>
                <a:gridCol w="559573">
                  <a:extLst>
                    <a:ext uri="{9D8B030D-6E8A-4147-A177-3AD203B41FA5}">
                      <a16:colId xmlns:a16="http://schemas.microsoft.com/office/drawing/2014/main" val="2299713703"/>
                    </a:ext>
                  </a:extLst>
                </a:gridCol>
              </a:tblGrid>
              <a:tr h="216310">
                <a:tc gridSpan="2">
                  <a:txBody>
                    <a:bodyPr/>
                    <a:lstStyle/>
                    <a:p>
                      <a:pPr algn="ctr"/>
                      <a:r>
                        <a:rPr lang="en-US" sz="1100" b="1">
                          <a:solidFill>
                            <a:srgbClr val="13394F"/>
                          </a:solidFill>
                          <a:latin typeface="Lexend Deca"/>
                        </a:rPr>
                        <a:t>Indian Cities Demographics</a:t>
                      </a:r>
                    </a:p>
                  </a:txBody>
                  <a:tcPr marL="0" marR="0"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168224559"/>
                  </a:ext>
                </a:extLst>
              </a:tr>
              <a:tr h="216310">
                <a:tc>
                  <a:txBody>
                    <a:bodyPr/>
                    <a:lstStyle/>
                    <a:p>
                      <a:pPr algn="ctr"/>
                      <a:r>
                        <a:rPr lang="en-US" sz="1100">
                          <a:solidFill>
                            <a:srgbClr val="13394F"/>
                          </a:solidFill>
                          <a:latin typeface="Lexend Deca"/>
                        </a:rPr>
                        <a:t>Number of Records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493</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92436429"/>
                  </a:ext>
                </a:extLst>
              </a:tr>
              <a:tr h="216310">
                <a:tc>
                  <a:txBody>
                    <a:bodyPr/>
                    <a:lstStyle/>
                    <a:p>
                      <a:pPr algn="ctr"/>
                      <a:r>
                        <a:rPr lang="en-US" sz="1100">
                          <a:solidFill>
                            <a:srgbClr val="13394F"/>
                          </a:solidFill>
                          <a:latin typeface="Lexend Deca"/>
                        </a:rPr>
                        <a:t>Number of Columns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22</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1555396"/>
                  </a:ext>
                </a:extLst>
              </a:tr>
            </a:tbl>
          </a:graphicData>
        </a:graphic>
      </p:graphicFrame>
      <p:sp>
        <p:nvSpPr>
          <p:cNvPr id="17" name="Rectangle: Rounded Corners 16">
            <a:extLst>
              <a:ext uri="{FF2B5EF4-FFF2-40B4-BE49-F238E27FC236}">
                <a16:creationId xmlns:a16="http://schemas.microsoft.com/office/drawing/2014/main" id="{03FA8604-C620-A02C-7CBA-ED6A09DEB447}"/>
              </a:ext>
            </a:extLst>
          </p:cNvPr>
          <p:cNvSpPr/>
          <p:nvPr/>
        </p:nvSpPr>
        <p:spPr>
          <a:xfrm>
            <a:off x="3311059" y="1472530"/>
            <a:ext cx="2610545" cy="2910467"/>
          </a:xfrm>
          <a:prstGeom prst="roundRect">
            <a:avLst>
              <a:gd name="adj" fmla="val 7269"/>
            </a:avLst>
          </a:prstGeom>
          <a:solidFill>
            <a:srgbClr val="EAF4FA">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rgbClr val="13394F"/>
                </a:solidFill>
                <a:latin typeface="Lexend Deca"/>
              </a:rPr>
              <a:t>Data Cleaning</a:t>
            </a:r>
          </a:p>
          <a:p>
            <a:pPr algn="ctr"/>
            <a:r>
              <a:rPr lang="en-US" b="1">
                <a:solidFill>
                  <a:srgbClr val="13394F"/>
                </a:solidFill>
                <a:latin typeface="Lexend Deca"/>
              </a:rPr>
              <a:t>Feature Selection</a:t>
            </a:r>
          </a:p>
          <a:p>
            <a:pPr algn="ctr"/>
            <a:r>
              <a:rPr lang="en-US" b="1">
                <a:solidFill>
                  <a:srgbClr val="13394F"/>
                </a:solidFill>
                <a:latin typeface="Lexend Deca"/>
              </a:rPr>
              <a:t>Normalization</a:t>
            </a:r>
          </a:p>
        </p:txBody>
      </p:sp>
      <p:cxnSp>
        <p:nvCxnSpPr>
          <p:cNvPr id="21" name="Straight Arrow Connector 20">
            <a:extLst>
              <a:ext uri="{FF2B5EF4-FFF2-40B4-BE49-F238E27FC236}">
                <a16:creationId xmlns:a16="http://schemas.microsoft.com/office/drawing/2014/main" id="{83E65976-0C9A-FAAE-99A2-B1FDFE1CCE13}"/>
              </a:ext>
            </a:extLst>
          </p:cNvPr>
          <p:cNvCxnSpPr>
            <a:cxnSpLocks/>
            <a:stCxn id="8" idx="3"/>
            <a:endCxn id="17" idx="1"/>
          </p:cNvCxnSpPr>
          <p:nvPr/>
        </p:nvCxnSpPr>
        <p:spPr>
          <a:xfrm>
            <a:off x="2705878" y="1546896"/>
            <a:ext cx="605181" cy="1380868"/>
          </a:xfrm>
          <a:prstGeom prst="straightConnector1">
            <a:avLst/>
          </a:prstGeom>
          <a:ln>
            <a:solidFill>
              <a:srgbClr val="2A6E97"/>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2138CD3-F11C-32CA-D99D-CDE5A56D4E9D}"/>
              </a:ext>
            </a:extLst>
          </p:cNvPr>
          <p:cNvCxnSpPr>
            <a:cxnSpLocks/>
            <a:stCxn id="15" idx="3"/>
            <a:endCxn id="17" idx="1"/>
          </p:cNvCxnSpPr>
          <p:nvPr/>
        </p:nvCxnSpPr>
        <p:spPr>
          <a:xfrm flipV="1">
            <a:off x="2705878" y="2927764"/>
            <a:ext cx="605181" cy="1361123"/>
          </a:xfrm>
          <a:prstGeom prst="straightConnector1">
            <a:avLst/>
          </a:prstGeom>
          <a:ln>
            <a:solidFill>
              <a:srgbClr val="2A6E97"/>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8EB977-E028-92CF-780A-286FC2D206F6}"/>
              </a:ext>
            </a:extLst>
          </p:cNvPr>
          <p:cNvCxnSpPr>
            <a:cxnSpLocks/>
            <a:stCxn id="13" idx="3"/>
            <a:endCxn id="17" idx="1"/>
          </p:cNvCxnSpPr>
          <p:nvPr/>
        </p:nvCxnSpPr>
        <p:spPr>
          <a:xfrm>
            <a:off x="2705878" y="2927126"/>
            <a:ext cx="605181" cy="638"/>
          </a:xfrm>
          <a:prstGeom prst="straightConnector1">
            <a:avLst/>
          </a:prstGeom>
          <a:ln>
            <a:solidFill>
              <a:srgbClr val="2A6E97"/>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ED2C41E-385F-DF75-DB1A-8C19AB8859C3}"/>
              </a:ext>
            </a:extLst>
          </p:cNvPr>
          <p:cNvSpPr/>
          <p:nvPr/>
        </p:nvSpPr>
        <p:spPr>
          <a:xfrm>
            <a:off x="6620655" y="918461"/>
            <a:ext cx="2127380" cy="871218"/>
          </a:xfrm>
          <a:prstGeom prst="roundRect">
            <a:avLst>
              <a:gd name="adj" fmla="val 7980"/>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graphicFrame>
        <p:nvGraphicFramePr>
          <p:cNvPr id="39" name="Table 38">
            <a:extLst>
              <a:ext uri="{FF2B5EF4-FFF2-40B4-BE49-F238E27FC236}">
                <a16:creationId xmlns:a16="http://schemas.microsoft.com/office/drawing/2014/main" id="{634B7587-C96E-6BF7-4AF3-3E08DB31E5E1}"/>
              </a:ext>
            </a:extLst>
          </p:cNvPr>
          <p:cNvGraphicFramePr>
            <a:graphicFrameLocks noGrp="1"/>
          </p:cNvGraphicFramePr>
          <p:nvPr>
            <p:extLst>
              <p:ext uri="{D42A27DB-BD31-4B8C-83A1-F6EECF244321}">
                <p14:modId xmlns:p14="http://schemas.microsoft.com/office/powerpoint/2010/main" val="906419421"/>
              </p:ext>
            </p:extLst>
          </p:nvPr>
        </p:nvGraphicFramePr>
        <p:xfrm>
          <a:off x="6733935" y="1038839"/>
          <a:ext cx="1896725" cy="648930"/>
        </p:xfrm>
        <a:graphic>
          <a:graphicData uri="http://schemas.openxmlformats.org/drawingml/2006/table">
            <a:tbl>
              <a:tblPr firstRow="1" bandRow="1">
                <a:tableStyleId>{7D3CAB28-ABC6-4EF8-954D-03632E34C1BE}</a:tableStyleId>
              </a:tblPr>
              <a:tblGrid>
                <a:gridCol w="1337152">
                  <a:extLst>
                    <a:ext uri="{9D8B030D-6E8A-4147-A177-3AD203B41FA5}">
                      <a16:colId xmlns:a16="http://schemas.microsoft.com/office/drawing/2014/main" val="808857029"/>
                    </a:ext>
                  </a:extLst>
                </a:gridCol>
                <a:gridCol w="559573">
                  <a:extLst>
                    <a:ext uri="{9D8B030D-6E8A-4147-A177-3AD203B41FA5}">
                      <a16:colId xmlns:a16="http://schemas.microsoft.com/office/drawing/2014/main" val="2299713703"/>
                    </a:ext>
                  </a:extLst>
                </a:gridCol>
              </a:tblGrid>
              <a:tr h="216310">
                <a:tc gridSpan="2">
                  <a:txBody>
                    <a:bodyPr/>
                    <a:lstStyle/>
                    <a:p>
                      <a:pPr algn="ctr"/>
                      <a:r>
                        <a:rPr lang="en-US" sz="1100" b="1">
                          <a:solidFill>
                            <a:srgbClr val="13394F"/>
                          </a:solidFill>
                          <a:latin typeface="Lexend Deca"/>
                        </a:rPr>
                        <a:t>Airlines</a:t>
                      </a:r>
                    </a:p>
                  </a:txBody>
                  <a:tcPr marL="0" marR="0"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168224559"/>
                  </a:ext>
                </a:extLst>
              </a:tr>
              <a:tr h="216310">
                <a:tc>
                  <a:txBody>
                    <a:bodyPr/>
                    <a:lstStyle/>
                    <a:p>
                      <a:pPr algn="ctr"/>
                      <a:r>
                        <a:rPr lang="en-US" sz="1100">
                          <a:solidFill>
                            <a:srgbClr val="13394F"/>
                          </a:solidFill>
                          <a:latin typeface="Lexend Deca"/>
                        </a:rPr>
                        <a:t>Number of Records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1,405</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92436429"/>
                  </a:ext>
                </a:extLst>
              </a:tr>
              <a:tr h="216310">
                <a:tc>
                  <a:txBody>
                    <a:bodyPr/>
                    <a:lstStyle/>
                    <a:p>
                      <a:pPr algn="ctr"/>
                      <a:r>
                        <a:rPr lang="en-US" sz="1100">
                          <a:solidFill>
                            <a:srgbClr val="13394F"/>
                          </a:solidFill>
                          <a:latin typeface="Lexend Deca"/>
                        </a:rPr>
                        <a:t>Number of Columns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2</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1555396"/>
                  </a:ext>
                </a:extLst>
              </a:tr>
            </a:tbl>
          </a:graphicData>
        </a:graphic>
      </p:graphicFrame>
      <p:sp>
        <p:nvSpPr>
          <p:cNvPr id="40" name="Rectangle: Rounded Corners 39">
            <a:extLst>
              <a:ext uri="{FF2B5EF4-FFF2-40B4-BE49-F238E27FC236}">
                <a16:creationId xmlns:a16="http://schemas.microsoft.com/office/drawing/2014/main" id="{5F0A2CE5-3303-246D-DDED-1A9A767EF732}"/>
              </a:ext>
            </a:extLst>
          </p:cNvPr>
          <p:cNvSpPr/>
          <p:nvPr/>
        </p:nvSpPr>
        <p:spPr>
          <a:xfrm>
            <a:off x="6629182" y="1966625"/>
            <a:ext cx="2127380" cy="871218"/>
          </a:xfrm>
          <a:prstGeom prst="roundRect">
            <a:avLst>
              <a:gd name="adj" fmla="val 7980"/>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graphicFrame>
        <p:nvGraphicFramePr>
          <p:cNvPr id="41" name="Table 40">
            <a:extLst>
              <a:ext uri="{FF2B5EF4-FFF2-40B4-BE49-F238E27FC236}">
                <a16:creationId xmlns:a16="http://schemas.microsoft.com/office/drawing/2014/main" id="{46465591-7BDA-E579-C723-5D6D0284F0C5}"/>
              </a:ext>
            </a:extLst>
          </p:cNvPr>
          <p:cNvGraphicFramePr>
            <a:graphicFrameLocks noGrp="1"/>
          </p:cNvGraphicFramePr>
          <p:nvPr>
            <p:extLst>
              <p:ext uri="{D42A27DB-BD31-4B8C-83A1-F6EECF244321}">
                <p14:modId xmlns:p14="http://schemas.microsoft.com/office/powerpoint/2010/main" val="16252336"/>
              </p:ext>
            </p:extLst>
          </p:nvPr>
        </p:nvGraphicFramePr>
        <p:xfrm>
          <a:off x="6746372" y="2087003"/>
          <a:ext cx="1896725" cy="648930"/>
        </p:xfrm>
        <a:graphic>
          <a:graphicData uri="http://schemas.openxmlformats.org/drawingml/2006/table">
            <a:tbl>
              <a:tblPr firstRow="1" bandRow="1">
                <a:tableStyleId>{7D3CAB28-ABC6-4EF8-954D-03632E34C1BE}</a:tableStyleId>
              </a:tblPr>
              <a:tblGrid>
                <a:gridCol w="1337152">
                  <a:extLst>
                    <a:ext uri="{9D8B030D-6E8A-4147-A177-3AD203B41FA5}">
                      <a16:colId xmlns:a16="http://schemas.microsoft.com/office/drawing/2014/main" val="808857029"/>
                    </a:ext>
                  </a:extLst>
                </a:gridCol>
                <a:gridCol w="559573">
                  <a:extLst>
                    <a:ext uri="{9D8B030D-6E8A-4147-A177-3AD203B41FA5}">
                      <a16:colId xmlns:a16="http://schemas.microsoft.com/office/drawing/2014/main" val="2299713703"/>
                    </a:ext>
                  </a:extLst>
                </a:gridCol>
              </a:tblGrid>
              <a:tr h="216310">
                <a:tc gridSpan="2">
                  <a:txBody>
                    <a:bodyPr/>
                    <a:lstStyle/>
                    <a:p>
                      <a:pPr algn="ctr"/>
                      <a:r>
                        <a:rPr lang="en-US" sz="1100" b="1">
                          <a:solidFill>
                            <a:srgbClr val="13394F"/>
                          </a:solidFill>
                          <a:latin typeface="Lexend Deca"/>
                        </a:rPr>
                        <a:t>Airports</a:t>
                      </a:r>
                    </a:p>
                  </a:txBody>
                  <a:tcPr marL="0" marR="0"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168224559"/>
                  </a:ext>
                </a:extLst>
              </a:tr>
              <a:tr h="216310">
                <a:tc>
                  <a:txBody>
                    <a:bodyPr/>
                    <a:lstStyle/>
                    <a:p>
                      <a:pPr algn="ctr"/>
                      <a:r>
                        <a:rPr lang="en-US" sz="1100">
                          <a:solidFill>
                            <a:srgbClr val="13394F"/>
                          </a:solidFill>
                          <a:latin typeface="Lexend Deca"/>
                        </a:rPr>
                        <a:t>Number of Records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41</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92436429"/>
                  </a:ext>
                </a:extLst>
              </a:tr>
              <a:tr h="216310">
                <a:tc>
                  <a:txBody>
                    <a:bodyPr/>
                    <a:lstStyle/>
                    <a:p>
                      <a:pPr algn="ctr"/>
                      <a:r>
                        <a:rPr lang="en-US" sz="1100">
                          <a:solidFill>
                            <a:srgbClr val="13394F"/>
                          </a:solidFill>
                          <a:latin typeface="Lexend Deca"/>
                        </a:rPr>
                        <a:t>Number of Columns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11</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1555396"/>
                  </a:ext>
                </a:extLst>
              </a:tr>
            </a:tbl>
          </a:graphicData>
        </a:graphic>
      </p:graphicFrame>
      <p:sp>
        <p:nvSpPr>
          <p:cNvPr id="42" name="Rectangle: Rounded Corners 41">
            <a:extLst>
              <a:ext uri="{FF2B5EF4-FFF2-40B4-BE49-F238E27FC236}">
                <a16:creationId xmlns:a16="http://schemas.microsoft.com/office/drawing/2014/main" id="{DBFC8412-5432-EC9D-37FA-364A07F0C1E3}"/>
              </a:ext>
            </a:extLst>
          </p:cNvPr>
          <p:cNvSpPr/>
          <p:nvPr/>
        </p:nvSpPr>
        <p:spPr>
          <a:xfrm>
            <a:off x="6633092" y="3033569"/>
            <a:ext cx="2127380" cy="871218"/>
          </a:xfrm>
          <a:prstGeom prst="roundRect">
            <a:avLst>
              <a:gd name="adj" fmla="val 7980"/>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graphicFrame>
        <p:nvGraphicFramePr>
          <p:cNvPr id="43" name="Table 42">
            <a:extLst>
              <a:ext uri="{FF2B5EF4-FFF2-40B4-BE49-F238E27FC236}">
                <a16:creationId xmlns:a16="http://schemas.microsoft.com/office/drawing/2014/main" id="{3AE8ED0B-8F02-8C46-1E6C-2E4778A76438}"/>
              </a:ext>
            </a:extLst>
          </p:cNvPr>
          <p:cNvGraphicFramePr>
            <a:graphicFrameLocks noGrp="1"/>
          </p:cNvGraphicFramePr>
          <p:nvPr>
            <p:extLst>
              <p:ext uri="{D42A27DB-BD31-4B8C-83A1-F6EECF244321}">
                <p14:modId xmlns:p14="http://schemas.microsoft.com/office/powerpoint/2010/main" val="4143697063"/>
              </p:ext>
            </p:extLst>
          </p:nvPr>
        </p:nvGraphicFramePr>
        <p:xfrm>
          <a:off x="6746372" y="3153947"/>
          <a:ext cx="1896725" cy="648930"/>
        </p:xfrm>
        <a:graphic>
          <a:graphicData uri="http://schemas.openxmlformats.org/drawingml/2006/table">
            <a:tbl>
              <a:tblPr firstRow="1" bandRow="1">
                <a:tableStyleId>{7D3CAB28-ABC6-4EF8-954D-03632E34C1BE}</a:tableStyleId>
              </a:tblPr>
              <a:tblGrid>
                <a:gridCol w="1337152">
                  <a:extLst>
                    <a:ext uri="{9D8B030D-6E8A-4147-A177-3AD203B41FA5}">
                      <a16:colId xmlns:a16="http://schemas.microsoft.com/office/drawing/2014/main" val="808857029"/>
                    </a:ext>
                  </a:extLst>
                </a:gridCol>
                <a:gridCol w="559573">
                  <a:extLst>
                    <a:ext uri="{9D8B030D-6E8A-4147-A177-3AD203B41FA5}">
                      <a16:colId xmlns:a16="http://schemas.microsoft.com/office/drawing/2014/main" val="2299713703"/>
                    </a:ext>
                  </a:extLst>
                </a:gridCol>
              </a:tblGrid>
              <a:tr h="216310">
                <a:tc gridSpan="2">
                  <a:txBody>
                    <a:bodyPr/>
                    <a:lstStyle/>
                    <a:p>
                      <a:pPr algn="ctr"/>
                      <a:r>
                        <a:rPr lang="en-US" sz="1100" b="1">
                          <a:solidFill>
                            <a:srgbClr val="13394F"/>
                          </a:solidFill>
                          <a:latin typeface="Lexend Deca"/>
                        </a:rPr>
                        <a:t>Place</a:t>
                      </a:r>
                    </a:p>
                  </a:txBody>
                  <a:tcPr marL="0" marR="0"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168224559"/>
                  </a:ext>
                </a:extLst>
              </a:tr>
              <a:tr h="216310">
                <a:tc>
                  <a:txBody>
                    <a:bodyPr/>
                    <a:lstStyle/>
                    <a:p>
                      <a:pPr algn="ctr"/>
                      <a:r>
                        <a:rPr lang="en-US" sz="1100">
                          <a:solidFill>
                            <a:srgbClr val="13394F"/>
                          </a:solidFill>
                          <a:latin typeface="Lexend Deca"/>
                        </a:rPr>
                        <a:t>Number of Records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493</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92436429"/>
                  </a:ext>
                </a:extLst>
              </a:tr>
              <a:tr h="216310">
                <a:tc>
                  <a:txBody>
                    <a:bodyPr/>
                    <a:lstStyle/>
                    <a:p>
                      <a:pPr algn="ctr"/>
                      <a:r>
                        <a:rPr lang="en-US" sz="1100">
                          <a:solidFill>
                            <a:srgbClr val="13394F"/>
                          </a:solidFill>
                          <a:latin typeface="Lexend Deca"/>
                        </a:rPr>
                        <a:t>Number of Columns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10</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1555396"/>
                  </a:ext>
                </a:extLst>
              </a:tr>
            </a:tbl>
          </a:graphicData>
        </a:graphic>
      </p:graphicFrame>
      <p:sp>
        <p:nvSpPr>
          <p:cNvPr id="44" name="Rectangle: Rounded Corners 43">
            <a:extLst>
              <a:ext uri="{FF2B5EF4-FFF2-40B4-BE49-F238E27FC236}">
                <a16:creationId xmlns:a16="http://schemas.microsoft.com/office/drawing/2014/main" id="{7D73EC27-1D80-74CC-D713-87A5FABE80EB}"/>
              </a:ext>
            </a:extLst>
          </p:cNvPr>
          <p:cNvSpPr/>
          <p:nvPr/>
        </p:nvSpPr>
        <p:spPr>
          <a:xfrm>
            <a:off x="6628990" y="4082164"/>
            <a:ext cx="2127380" cy="871218"/>
          </a:xfrm>
          <a:prstGeom prst="roundRect">
            <a:avLst>
              <a:gd name="adj" fmla="val 7980"/>
            </a:avLst>
          </a:prstGeom>
          <a:solidFill>
            <a:schemeClr val="tx1">
              <a:lumMod val="10000"/>
              <a:lumOff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graphicFrame>
        <p:nvGraphicFramePr>
          <p:cNvPr id="45" name="Table 44">
            <a:extLst>
              <a:ext uri="{FF2B5EF4-FFF2-40B4-BE49-F238E27FC236}">
                <a16:creationId xmlns:a16="http://schemas.microsoft.com/office/drawing/2014/main" id="{07540A32-3685-9C37-0AE7-23C55368636A}"/>
              </a:ext>
            </a:extLst>
          </p:cNvPr>
          <p:cNvGraphicFramePr>
            <a:graphicFrameLocks noGrp="1"/>
          </p:cNvGraphicFramePr>
          <p:nvPr>
            <p:extLst>
              <p:ext uri="{D42A27DB-BD31-4B8C-83A1-F6EECF244321}">
                <p14:modId xmlns:p14="http://schemas.microsoft.com/office/powerpoint/2010/main" val="1567128823"/>
              </p:ext>
            </p:extLst>
          </p:nvPr>
        </p:nvGraphicFramePr>
        <p:xfrm>
          <a:off x="6742270" y="4202542"/>
          <a:ext cx="1896725" cy="648930"/>
        </p:xfrm>
        <a:graphic>
          <a:graphicData uri="http://schemas.openxmlformats.org/drawingml/2006/table">
            <a:tbl>
              <a:tblPr firstRow="1" bandRow="1">
                <a:tableStyleId>{7D3CAB28-ABC6-4EF8-954D-03632E34C1BE}</a:tableStyleId>
              </a:tblPr>
              <a:tblGrid>
                <a:gridCol w="1337152">
                  <a:extLst>
                    <a:ext uri="{9D8B030D-6E8A-4147-A177-3AD203B41FA5}">
                      <a16:colId xmlns:a16="http://schemas.microsoft.com/office/drawing/2014/main" val="808857029"/>
                    </a:ext>
                  </a:extLst>
                </a:gridCol>
                <a:gridCol w="559573">
                  <a:extLst>
                    <a:ext uri="{9D8B030D-6E8A-4147-A177-3AD203B41FA5}">
                      <a16:colId xmlns:a16="http://schemas.microsoft.com/office/drawing/2014/main" val="2299713703"/>
                    </a:ext>
                  </a:extLst>
                </a:gridCol>
              </a:tblGrid>
              <a:tr h="216310">
                <a:tc gridSpan="2">
                  <a:txBody>
                    <a:bodyPr/>
                    <a:lstStyle/>
                    <a:p>
                      <a:pPr algn="ctr"/>
                      <a:r>
                        <a:rPr lang="en-US" sz="1100" b="1">
                          <a:solidFill>
                            <a:srgbClr val="13394F"/>
                          </a:solidFill>
                          <a:latin typeface="Lexend Deca"/>
                        </a:rPr>
                        <a:t>Travel_Info</a:t>
                      </a:r>
                    </a:p>
                  </a:txBody>
                  <a:tcPr marL="0" marR="0"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168224559"/>
                  </a:ext>
                </a:extLst>
              </a:tr>
              <a:tr h="216310">
                <a:tc>
                  <a:txBody>
                    <a:bodyPr/>
                    <a:lstStyle/>
                    <a:p>
                      <a:pPr algn="ctr"/>
                      <a:r>
                        <a:rPr lang="en-US" sz="1100">
                          <a:solidFill>
                            <a:srgbClr val="13394F"/>
                          </a:solidFill>
                          <a:latin typeface="Lexend Deca"/>
                        </a:rPr>
                        <a:t>Number of Records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10,106</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92436429"/>
                  </a:ext>
                </a:extLst>
              </a:tr>
              <a:tr h="216310">
                <a:tc>
                  <a:txBody>
                    <a:bodyPr/>
                    <a:lstStyle/>
                    <a:p>
                      <a:pPr algn="ctr"/>
                      <a:r>
                        <a:rPr lang="en-US" sz="1100">
                          <a:solidFill>
                            <a:srgbClr val="13394F"/>
                          </a:solidFill>
                          <a:latin typeface="Lexend Deca"/>
                        </a:rPr>
                        <a:t>Number of Columns</a:t>
                      </a:r>
                    </a:p>
                  </a:txBody>
                  <a:tcPr marL="0" marR="0" marT="0" marB="0">
                    <a:lnL w="12700" cap="flat" cmpd="sng" algn="ctr">
                      <a:solidFill>
                        <a:schemeClr val="bg2">
                          <a:lumMod val="7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a:solidFill>
                            <a:srgbClr val="13394F"/>
                          </a:solidFill>
                          <a:latin typeface="Lexend Deca"/>
                        </a:rPr>
                        <a:t>12</a:t>
                      </a:r>
                    </a:p>
                  </a:txBody>
                  <a:tcPr marL="0" marR="0" marT="0" marB="0">
                    <a:lnL w="9525" cap="flat" cmpd="sng">
                      <a:noFill/>
                      <a:prstDash val="solid"/>
                      <a:round/>
                      <a:headEnd type="none" w="sm" len="sm"/>
                      <a:tailEnd type="none" w="sm" len="sm"/>
                    </a:lnL>
                    <a:lnR w="12700" cap="flat" cmpd="sng" algn="ctr">
                      <a:solidFill>
                        <a:schemeClr val="bg2">
                          <a:lumMod val="75000"/>
                        </a:schemeClr>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1555396"/>
                  </a:ext>
                </a:extLst>
              </a:tr>
            </a:tbl>
          </a:graphicData>
        </a:graphic>
      </p:graphicFrame>
      <p:pic>
        <p:nvPicPr>
          <p:cNvPr id="1034" name="Picture 10" descr="Machine by Patswerk on Dribbble">
            <a:extLst>
              <a:ext uri="{FF2B5EF4-FFF2-40B4-BE49-F238E27FC236}">
                <a16:creationId xmlns:a16="http://schemas.microsoft.com/office/drawing/2014/main" id="{E28842FF-72CB-11FB-8DBF-65B90AA47A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3" t="3622" r="11327"/>
          <a:stretch/>
        </p:blipFill>
        <p:spPr bwMode="auto">
          <a:xfrm>
            <a:off x="3592260" y="2282544"/>
            <a:ext cx="2078937" cy="1947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2A6366BD-C9CB-D8C3-F06B-EAB44ED09849}"/>
              </a:ext>
            </a:extLst>
          </p:cNvPr>
          <p:cNvCxnSpPr>
            <a:cxnSpLocks/>
            <a:stCxn id="17" idx="3"/>
            <a:endCxn id="38" idx="1"/>
          </p:cNvCxnSpPr>
          <p:nvPr/>
        </p:nvCxnSpPr>
        <p:spPr>
          <a:xfrm flipV="1">
            <a:off x="5921604" y="1354070"/>
            <a:ext cx="699051" cy="1573694"/>
          </a:xfrm>
          <a:prstGeom prst="straightConnector1">
            <a:avLst/>
          </a:prstGeom>
          <a:ln>
            <a:solidFill>
              <a:srgbClr val="2A6E97"/>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A120040-9D11-D610-054D-41A9EBF8A8CB}"/>
              </a:ext>
            </a:extLst>
          </p:cNvPr>
          <p:cNvCxnSpPr>
            <a:cxnSpLocks/>
            <a:stCxn id="17" idx="3"/>
            <a:endCxn id="40" idx="1"/>
          </p:cNvCxnSpPr>
          <p:nvPr/>
        </p:nvCxnSpPr>
        <p:spPr>
          <a:xfrm flipV="1">
            <a:off x="5921604" y="2402234"/>
            <a:ext cx="707578" cy="525530"/>
          </a:xfrm>
          <a:prstGeom prst="straightConnector1">
            <a:avLst/>
          </a:prstGeom>
          <a:ln>
            <a:solidFill>
              <a:srgbClr val="2A6E97"/>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81" name="Straight Arrow Connector 4480">
            <a:extLst>
              <a:ext uri="{FF2B5EF4-FFF2-40B4-BE49-F238E27FC236}">
                <a16:creationId xmlns:a16="http://schemas.microsoft.com/office/drawing/2014/main" id="{97680ED1-7E37-24D8-FE2A-A7335D4034BD}"/>
              </a:ext>
            </a:extLst>
          </p:cNvPr>
          <p:cNvCxnSpPr>
            <a:cxnSpLocks/>
            <a:stCxn id="17" idx="3"/>
            <a:endCxn id="42" idx="1"/>
          </p:cNvCxnSpPr>
          <p:nvPr/>
        </p:nvCxnSpPr>
        <p:spPr>
          <a:xfrm>
            <a:off x="5921604" y="2927764"/>
            <a:ext cx="711488" cy="541414"/>
          </a:xfrm>
          <a:prstGeom prst="straightConnector1">
            <a:avLst/>
          </a:prstGeom>
          <a:ln>
            <a:solidFill>
              <a:srgbClr val="2A6E97"/>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84" name="Straight Arrow Connector 4483">
            <a:extLst>
              <a:ext uri="{FF2B5EF4-FFF2-40B4-BE49-F238E27FC236}">
                <a16:creationId xmlns:a16="http://schemas.microsoft.com/office/drawing/2014/main" id="{5E5399B8-75C0-C324-5579-5EC9075EFCA1}"/>
              </a:ext>
            </a:extLst>
          </p:cNvPr>
          <p:cNvCxnSpPr>
            <a:cxnSpLocks/>
            <a:stCxn id="17" idx="3"/>
            <a:endCxn id="44" idx="1"/>
          </p:cNvCxnSpPr>
          <p:nvPr/>
        </p:nvCxnSpPr>
        <p:spPr>
          <a:xfrm>
            <a:off x="5921604" y="2927764"/>
            <a:ext cx="707386" cy="1590009"/>
          </a:xfrm>
          <a:prstGeom prst="straightConnector1">
            <a:avLst/>
          </a:prstGeom>
          <a:ln>
            <a:solidFill>
              <a:srgbClr val="2A6E97"/>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5"/>
        <p:cNvGrpSpPr/>
        <p:nvPr/>
      </p:nvGrpSpPr>
      <p:grpSpPr>
        <a:xfrm>
          <a:off x="0" y="0"/>
          <a:ext cx="0" cy="0"/>
          <a:chOff x="0" y="0"/>
          <a:chExt cx="0" cy="0"/>
        </a:xfrm>
      </p:grpSpPr>
      <p:sp>
        <p:nvSpPr>
          <p:cNvPr id="4396" name="Google Shape;4396;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Normalization Process </a:t>
            </a:r>
            <a:endParaRPr/>
          </a:p>
        </p:txBody>
      </p:sp>
      <p:grpSp>
        <p:nvGrpSpPr>
          <p:cNvPr id="4399" name="Google Shape;4399;p42"/>
          <p:cNvGrpSpPr/>
          <p:nvPr/>
        </p:nvGrpSpPr>
        <p:grpSpPr>
          <a:xfrm rot="-7874487">
            <a:off x="3197799" y="4030257"/>
            <a:ext cx="1580608" cy="1422013"/>
            <a:chOff x="3831720" y="930105"/>
            <a:chExt cx="4174638" cy="3755764"/>
          </a:xfrm>
        </p:grpSpPr>
        <p:sp>
          <p:nvSpPr>
            <p:cNvPr id="4400" name="Google Shape;4400;p42"/>
            <p:cNvSpPr/>
            <p:nvPr/>
          </p:nvSpPr>
          <p:spPr>
            <a:xfrm>
              <a:off x="3831720" y="1171461"/>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42"/>
            <p:cNvGrpSpPr/>
            <p:nvPr/>
          </p:nvGrpSpPr>
          <p:grpSpPr>
            <a:xfrm>
              <a:off x="4138184" y="930105"/>
              <a:ext cx="3868174" cy="3755764"/>
              <a:chOff x="4138184" y="930105"/>
              <a:chExt cx="3868174" cy="3755764"/>
            </a:xfrm>
          </p:grpSpPr>
          <p:sp>
            <p:nvSpPr>
              <p:cNvPr id="4402" name="Google Shape;4402;p42"/>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2"/>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2"/>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2"/>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2"/>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2"/>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2"/>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2"/>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2"/>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2"/>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2"/>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2"/>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2"/>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2"/>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2"/>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2"/>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2"/>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2"/>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2"/>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2"/>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2"/>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2"/>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2"/>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2"/>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2"/>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2"/>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2"/>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2"/>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2"/>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2"/>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2"/>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2"/>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2"/>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2"/>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2"/>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2"/>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2"/>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2"/>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2"/>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2"/>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2"/>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2"/>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2"/>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2"/>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2"/>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2"/>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2"/>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2"/>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2"/>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2"/>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2"/>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2"/>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2"/>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2"/>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2"/>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2"/>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2"/>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2"/>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2"/>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2"/>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2"/>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2"/>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2"/>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2"/>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2"/>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2"/>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2"/>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2"/>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2"/>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2"/>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2"/>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2"/>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2"/>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2"/>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2"/>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2"/>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2"/>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2"/>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2"/>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2"/>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2"/>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2"/>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2"/>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2"/>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2"/>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2"/>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2"/>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2"/>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2"/>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2"/>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2"/>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2"/>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2"/>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2"/>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2"/>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2"/>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2"/>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2"/>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2"/>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2"/>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2"/>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2"/>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2"/>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2"/>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2"/>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2"/>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2"/>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2"/>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2"/>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2"/>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2"/>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2"/>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2"/>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2"/>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2"/>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2"/>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2"/>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2"/>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2"/>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2"/>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2"/>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2"/>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2"/>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2"/>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2"/>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2"/>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2"/>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2"/>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2"/>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2"/>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Rounded Corners 1">
            <a:extLst>
              <a:ext uri="{FF2B5EF4-FFF2-40B4-BE49-F238E27FC236}">
                <a16:creationId xmlns:a16="http://schemas.microsoft.com/office/drawing/2014/main" id="{0352020B-085F-8C80-1B05-E941A8F24F9D}"/>
              </a:ext>
            </a:extLst>
          </p:cNvPr>
          <p:cNvSpPr/>
          <p:nvPr/>
        </p:nvSpPr>
        <p:spPr>
          <a:xfrm>
            <a:off x="556731" y="1017725"/>
            <a:ext cx="8191029" cy="1408115"/>
          </a:xfrm>
          <a:prstGeom prst="roundRect">
            <a:avLst>
              <a:gd name="adj" fmla="val 7980"/>
            </a:avLst>
          </a:prstGeom>
          <a:solidFill>
            <a:schemeClr val="tx1">
              <a:lumMod val="10000"/>
              <a:lumOff val="90000"/>
              <a:alpha val="53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sp>
        <p:nvSpPr>
          <p:cNvPr id="9" name="Rectangle: Rounded Corners 8">
            <a:extLst>
              <a:ext uri="{FF2B5EF4-FFF2-40B4-BE49-F238E27FC236}">
                <a16:creationId xmlns:a16="http://schemas.microsoft.com/office/drawing/2014/main" id="{F0007E5E-6B48-55D6-7A0A-8DF6D02AE295}"/>
              </a:ext>
            </a:extLst>
          </p:cNvPr>
          <p:cNvSpPr/>
          <p:nvPr/>
        </p:nvSpPr>
        <p:spPr>
          <a:xfrm>
            <a:off x="556732" y="2863157"/>
            <a:ext cx="1370366" cy="1438627"/>
          </a:xfrm>
          <a:prstGeom prst="roundRect">
            <a:avLst>
              <a:gd name="adj" fmla="val 7980"/>
            </a:avLst>
          </a:prstGeom>
          <a:solidFill>
            <a:schemeClr val="tx1">
              <a:lumMod val="10000"/>
              <a:lumOff val="90000"/>
              <a:alpha val="53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pic>
        <p:nvPicPr>
          <p:cNvPr id="15" name="Picture 14">
            <a:extLst>
              <a:ext uri="{FF2B5EF4-FFF2-40B4-BE49-F238E27FC236}">
                <a16:creationId xmlns:a16="http://schemas.microsoft.com/office/drawing/2014/main" id="{086F984D-16F9-AF3F-E1ED-568A7E907598}"/>
              </a:ext>
            </a:extLst>
          </p:cNvPr>
          <p:cNvPicPr>
            <a:picLocks noChangeAspect="1"/>
          </p:cNvPicPr>
          <p:nvPr/>
        </p:nvPicPr>
        <p:blipFill>
          <a:blip r:embed="rId3"/>
          <a:stretch>
            <a:fillRect/>
          </a:stretch>
        </p:blipFill>
        <p:spPr>
          <a:xfrm>
            <a:off x="608189" y="1351153"/>
            <a:ext cx="8086687" cy="965701"/>
          </a:xfrm>
          <a:prstGeom prst="rect">
            <a:avLst/>
          </a:prstGeom>
        </p:spPr>
      </p:pic>
      <p:sp>
        <p:nvSpPr>
          <p:cNvPr id="16" name="Rectangle: Rounded Corners 15">
            <a:extLst>
              <a:ext uri="{FF2B5EF4-FFF2-40B4-BE49-F238E27FC236}">
                <a16:creationId xmlns:a16="http://schemas.microsoft.com/office/drawing/2014/main" id="{E815954A-B911-C9F2-6216-30BF9B6B48DB}"/>
              </a:ext>
            </a:extLst>
          </p:cNvPr>
          <p:cNvSpPr/>
          <p:nvPr/>
        </p:nvSpPr>
        <p:spPr>
          <a:xfrm>
            <a:off x="2085695" y="2863157"/>
            <a:ext cx="6658539" cy="1422891"/>
          </a:xfrm>
          <a:prstGeom prst="roundRect">
            <a:avLst>
              <a:gd name="adj" fmla="val 7980"/>
            </a:avLst>
          </a:prstGeom>
          <a:solidFill>
            <a:schemeClr val="tx1">
              <a:lumMod val="10000"/>
              <a:lumOff val="90000"/>
              <a:alpha val="53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13394F"/>
              </a:solidFill>
              <a:latin typeface="Lexend Deca"/>
            </a:endParaRPr>
          </a:p>
        </p:txBody>
      </p:sp>
      <p:pic>
        <p:nvPicPr>
          <p:cNvPr id="18" name="Picture 17">
            <a:extLst>
              <a:ext uri="{FF2B5EF4-FFF2-40B4-BE49-F238E27FC236}">
                <a16:creationId xmlns:a16="http://schemas.microsoft.com/office/drawing/2014/main" id="{81A07B4E-9AEA-F5B9-0C0C-52BB95430224}"/>
              </a:ext>
            </a:extLst>
          </p:cNvPr>
          <p:cNvPicPr>
            <a:picLocks noChangeAspect="1"/>
          </p:cNvPicPr>
          <p:nvPr/>
        </p:nvPicPr>
        <p:blipFill>
          <a:blip r:embed="rId4"/>
          <a:stretch>
            <a:fillRect/>
          </a:stretch>
        </p:blipFill>
        <p:spPr>
          <a:xfrm>
            <a:off x="2145481" y="3190600"/>
            <a:ext cx="6417829" cy="1014162"/>
          </a:xfrm>
          <a:prstGeom prst="rect">
            <a:avLst/>
          </a:prstGeom>
        </p:spPr>
      </p:pic>
      <p:pic>
        <p:nvPicPr>
          <p:cNvPr id="20" name="Picture 19">
            <a:extLst>
              <a:ext uri="{FF2B5EF4-FFF2-40B4-BE49-F238E27FC236}">
                <a16:creationId xmlns:a16="http://schemas.microsoft.com/office/drawing/2014/main" id="{34AB54E9-B7E3-1647-1F44-A61BDFF1D25C}"/>
              </a:ext>
            </a:extLst>
          </p:cNvPr>
          <p:cNvPicPr>
            <a:picLocks noChangeAspect="1"/>
          </p:cNvPicPr>
          <p:nvPr/>
        </p:nvPicPr>
        <p:blipFill>
          <a:blip r:embed="rId5"/>
          <a:stretch>
            <a:fillRect/>
          </a:stretch>
        </p:blipFill>
        <p:spPr>
          <a:xfrm>
            <a:off x="715329" y="3236465"/>
            <a:ext cx="1282409" cy="956182"/>
          </a:xfrm>
          <a:prstGeom prst="rect">
            <a:avLst/>
          </a:prstGeom>
        </p:spPr>
      </p:pic>
      <p:sp>
        <p:nvSpPr>
          <p:cNvPr id="22" name="Isosceles Triangle 21">
            <a:extLst>
              <a:ext uri="{FF2B5EF4-FFF2-40B4-BE49-F238E27FC236}">
                <a16:creationId xmlns:a16="http://schemas.microsoft.com/office/drawing/2014/main" id="{D7B67F5D-6C9C-D0C5-01FD-2095A123CDA0}"/>
              </a:ext>
            </a:extLst>
          </p:cNvPr>
          <p:cNvSpPr/>
          <p:nvPr/>
        </p:nvSpPr>
        <p:spPr>
          <a:xfrm rot="10800000">
            <a:off x="3565811" y="2530300"/>
            <a:ext cx="1994960" cy="267323"/>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4541;p43">
            <a:extLst>
              <a:ext uri="{FF2B5EF4-FFF2-40B4-BE49-F238E27FC236}">
                <a16:creationId xmlns:a16="http://schemas.microsoft.com/office/drawing/2014/main" id="{3C19A8DC-BB7E-84ED-FA15-2EA302A72626}"/>
              </a:ext>
            </a:extLst>
          </p:cNvPr>
          <p:cNvSpPr txBox="1">
            <a:spLocks/>
          </p:cNvSpPr>
          <p:nvPr/>
        </p:nvSpPr>
        <p:spPr>
          <a:xfrm>
            <a:off x="555304" y="2873793"/>
            <a:ext cx="8188929" cy="327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1600"/>
              <a:t>3 NF Form</a:t>
            </a:r>
          </a:p>
        </p:txBody>
      </p:sp>
      <p:sp>
        <p:nvSpPr>
          <p:cNvPr id="5" name="Google Shape;4541;p43">
            <a:extLst>
              <a:ext uri="{FF2B5EF4-FFF2-40B4-BE49-F238E27FC236}">
                <a16:creationId xmlns:a16="http://schemas.microsoft.com/office/drawing/2014/main" id="{3BF8440B-067B-93F6-EDD1-23E9D3578806}"/>
              </a:ext>
            </a:extLst>
          </p:cNvPr>
          <p:cNvSpPr txBox="1">
            <a:spLocks/>
          </p:cNvSpPr>
          <p:nvPr/>
        </p:nvSpPr>
        <p:spPr>
          <a:xfrm>
            <a:off x="555304" y="1022501"/>
            <a:ext cx="8188929" cy="327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1600"/>
              <a:t>0 NF Form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6"/>
        <p:cNvGrpSpPr/>
        <p:nvPr/>
      </p:nvGrpSpPr>
      <p:grpSpPr>
        <a:xfrm>
          <a:off x="0" y="0"/>
          <a:ext cx="0" cy="0"/>
          <a:chOff x="0" y="0"/>
          <a:chExt cx="0" cy="0"/>
        </a:xfrm>
      </p:grpSpPr>
      <p:sp>
        <p:nvSpPr>
          <p:cNvPr id="4918" name="Google Shape;4918;p47"/>
          <p:cNvSpPr txBox="1">
            <a:spLocks noGrp="1"/>
          </p:cNvSpPr>
          <p:nvPr>
            <p:ph type="title"/>
          </p:nvPr>
        </p:nvSpPr>
        <p:spPr>
          <a:xfrm>
            <a:off x="382997" y="1472621"/>
            <a:ext cx="2779877" cy="17785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Entity</a:t>
            </a:r>
            <a:br>
              <a:rPr lang="en-US"/>
            </a:br>
            <a:r>
              <a:rPr lang="en-US"/>
              <a:t>Relationship </a:t>
            </a:r>
            <a:br>
              <a:rPr lang="en-US"/>
            </a:br>
            <a:r>
              <a:rPr lang="en-US"/>
              <a:t>Diagram </a:t>
            </a:r>
            <a:endParaRPr/>
          </a:p>
        </p:txBody>
      </p:sp>
      <p:grpSp>
        <p:nvGrpSpPr>
          <p:cNvPr id="4920" name="Google Shape;4920;p47"/>
          <p:cNvGrpSpPr/>
          <p:nvPr/>
        </p:nvGrpSpPr>
        <p:grpSpPr>
          <a:xfrm rot="-6330254">
            <a:off x="8143736" y="-171549"/>
            <a:ext cx="1207466" cy="1472038"/>
            <a:chOff x="4094027" y="930105"/>
            <a:chExt cx="3912331" cy="4771064"/>
          </a:xfrm>
        </p:grpSpPr>
        <p:sp>
          <p:nvSpPr>
            <p:cNvPr id="4921" name="Google Shape;4921;p47"/>
            <p:cNvSpPr/>
            <p:nvPr/>
          </p:nvSpPr>
          <p:spPr>
            <a:xfrm>
              <a:off x="4094027" y="356434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2" name="Google Shape;4922;p47"/>
            <p:cNvGrpSpPr/>
            <p:nvPr/>
          </p:nvGrpSpPr>
          <p:grpSpPr>
            <a:xfrm>
              <a:off x="4138184" y="930105"/>
              <a:ext cx="3868174" cy="3755764"/>
              <a:chOff x="4138184" y="930105"/>
              <a:chExt cx="3868174" cy="3755764"/>
            </a:xfrm>
          </p:grpSpPr>
          <p:sp>
            <p:nvSpPr>
              <p:cNvPr id="4923" name="Google Shape;4923;p47"/>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7"/>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7"/>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7"/>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7"/>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7"/>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7"/>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7"/>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7"/>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7"/>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7"/>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7"/>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7"/>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7"/>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7"/>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7"/>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7"/>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7"/>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7"/>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7"/>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7"/>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7"/>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7"/>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7"/>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7"/>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7"/>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7"/>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7"/>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7"/>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7"/>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7"/>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7"/>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7"/>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7"/>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7"/>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7"/>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7"/>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7"/>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7"/>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7"/>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7"/>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7"/>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7"/>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7"/>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7"/>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7"/>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7"/>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7"/>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7"/>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7"/>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7"/>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7"/>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7"/>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7"/>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7"/>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7"/>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7"/>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7"/>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7"/>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7"/>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7"/>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7"/>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7"/>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7"/>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7"/>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7"/>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7"/>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7"/>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7"/>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7"/>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7"/>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7"/>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7"/>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7"/>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7"/>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7"/>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7"/>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7"/>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7"/>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7"/>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7"/>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7"/>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7"/>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7"/>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7"/>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7"/>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7"/>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7"/>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7"/>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7"/>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7"/>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7"/>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7"/>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7"/>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7"/>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7"/>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7"/>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7"/>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7"/>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7"/>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7"/>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7"/>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7"/>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7"/>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7"/>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7"/>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7"/>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7"/>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7"/>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7"/>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7"/>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7"/>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7"/>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7"/>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7"/>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7"/>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7"/>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7"/>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7"/>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7"/>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7"/>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7"/>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7"/>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7"/>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7"/>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7"/>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7"/>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7"/>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7"/>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7"/>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7"/>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7"/>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7"/>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7"/>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7"/>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Picture 11" descr="A diagram of a flowchart&#10;&#10;Description automatically generated">
            <a:extLst>
              <a:ext uri="{FF2B5EF4-FFF2-40B4-BE49-F238E27FC236}">
                <a16:creationId xmlns:a16="http://schemas.microsoft.com/office/drawing/2014/main" id="{D0ADC3DB-0BAE-3FB0-7708-BD690E8270ED}"/>
              </a:ext>
            </a:extLst>
          </p:cNvPr>
          <p:cNvPicPr>
            <a:picLocks noChangeAspect="1"/>
          </p:cNvPicPr>
          <p:nvPr/>
        </p:nvPicPr>
        <p:blipFill>
          <a:blip r:embed="rId3"/>
          <a:stretch>
            <a:fillRect/>
          </a:stretch>
        </p:blipFill>
        <p:spPr>
          <a:xfrm>
            <a:off x="2305894" y="452772"/>
            <a:ext cx="6462506" cy="4442696"/>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F2C96-330F-124A-273B-30D0C6F39F3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6415B3C-EAA2-B4B9-1C4A-C07B260D7078}"/>
              </a:ext>
            </a:extLst>
          </p:cNvPr>
          <p:cNvSpPr>
            <a:spLocks noGrp="1"/>
          </p:cNvSpPr>
          <p:nvPr>
            <p:ph type="title"/>
          </p:nvPr>
        </p:nvSpPr>
        <p:spPr/>
        <p:txBody>
          <a:bodyPr/>
          <a:lstStyle/>
          <a:p>
            <a:r>
              <a:rPr lang="en-US"/>
              <a:t>Relational Data Model </a:t>
            </a:r>
          </a:p>
        </p:txBody>
      </p:sp>
      <p:pic>
        <p:nvPicPr>
          <p:cNvPr id="1026" name="Picture 2">
            <a:extLst>
              <a:ext uri="{FF2B5EF4-FFF2-40B4-BE49-F238E27FC236}">
                <a16:creationId xmlns:a16="http://schemas.microsoft.com/office/drawing/2014/main" id="{AA3E0E07-8008-B697-9789-FD975A3DC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32" y="1177926"/>
            <a:ext cx="8430948" cy="36226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36BEEB8-5F05-A932-A112-EFB873F78942}"/>
              </a:ext>
            </a:extLst>
          </p:cNvPr>
          <p:cNvCxnSpPr>
            <a:cxnSpLocks/>
          </p:cNvCxnSpPr>
          <p:nvPr/>
        </p:nvCxnSpPr>
        <p:spPr>
          <a:xfrm>
            <a:off x="3609444" y="3162266"/>
            <a:ext cx="512976" cy="0"/>
          </a:xfrm>
          <a:prstGeom prst="line">
            <a:avLst/>
          </a:prstGeom>
          <a:ln w="19050">
            <a:solidFill>
              <a:srgbClr val="13394F"/>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81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6"/>
        <p:cNvGrpSpPr/>
        <p:nvPr/>
      </p:nvGrpSpPr>
      <p:grpSpPr>
        <a:xfrm>
          <a:off x="0" y="0"/>
          <a:ext cx="0" cy="0"/>
          <a:chOff x="0" y="0"/>
          <a:chExt cx="0" cy="0"/>
        </a:xfrm>
      </p:grpSpPr>
      <p:sp>
        <p:nvSpPr>
          <p:cNvPr id="3967" name="Google Shape;3967;p40"/>
          <p:cNvSpPr txBox="1">
            <a:spLocks noGrp="1"/>
          </p:cNvSpPr>
          <p:nvPr>
            <p:ph type="title"/>
          </p:nvPr>
        </p:nvSpPr>
        <p:spPr>
          <a:xfrm>
            <a:off x="3063240" y="3265675"/>
            <a:ext cx="536751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Q</a:t>
            </a:r>
            <a:r>
              <a:rPr lang="en"/>
              <a:t>ueries and use cases</a:t>
            </a:r>
            <a:endParaRPr/>
          </a:p>
        </p:txBody>
      </p:sp>
      <p:grpSp>
        <p:nvGrpSpPr>
          <p:cNvPr id="3970" name="Google Shape;3970;p40"/>
          <p:cNvGrpSpPr/>
          <p:nvPr/>
        </p:nvGrpSpPr>
        <p:grpSpPr>
          <a:xfrm>
            <a:off x="4151753" y="1411443"/>
            <a:ext cx="1763602" cy="1672817"/>
            <a:chOff x="4138184" y="930105"/>
            <a:chExt cx="3959591" cy="3755764"/>
          </a:xfrm>
        </p:grpSpPr>
        <p:sp>
          <p:nvSpPr>
            <p:cNvPr id="3971" name="Google Shape;3971;p40"/>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40"/>
            <p:cNvGrpSpPr/>
            <p:nvPr/>
          </p:nvGrpSpPr>
          <p:grpSpPr>
            <a:xfrm>
              <a:off x="4138184" y="930105"/>
              <a:ext cx="3868174" cy="3755764"/>
              <a:chOff x="4138184" y="930105"/>
              <a:chExt cx="3868174" cy="3755764"/>
            </a:xfrm>
          </p:grpSpPr>
          <p:sp>
            <p:nvSpPr>
              <p:cNvPr id="3973" name="Google Shape;3973;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40"/>
          <p:cNvGrpSpPr/>
          <p:nvPr/>
        </p:nvGrpSpPr>
        <p:grpSpPr>
          <a:xfrm rot="-7355672">
            <a:off x="870850" y="88876"/>
            <a:ext cx="2053828" cy="1672589"/>
            <a:chOff x="3394530" y="930105"/>
            <a:chExt cx="4611828" cy="3755764"/>
          </a:xfrm>
        </p:grpSpPr>
        <p:sp>
          <p:nvSpPr>
            <p:cNvPr id="4109" name="Google Shape;4109;p40"/>
            <p:cNvSpPr/>
            <p:nvPr/>
          </p:nvSpPr>
          <p:spPr>
            <a:xfrm>
              <a:off x="3394530" y="121409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40"/>
            <p:cNvGrpSpPr/>
            <p:nvPr/>
          </p:nvGrpSpPr>
          <p:grpSpPr>
            <a:xfrm>
              <a:off x="4138184" y="930105"/>
              <a:ext cx="3868174" cy="3755764"/>
              <a:chOff x="4138184" y="930105"/>
              <a:chExt cx="3868174" cy="3755764"/>
            </a:xfrm>
          </p:grpSpPr>
          <p:sp>
            <p:nvSpPr>
              <p:cNvPr id="4111" name="Google Shape;4111;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6" name="Google Shape;4246;p40"/>
          <p:cNvSpPr/>
          <p:nvPr/>
        </p:nvSpPr>
        <p:spPr>
          <a:xfrm>
            <a:off x="2695575" y="577651"/>
            <a:ext cx="7524750" cy="852425"/>
          </a:xfrm>
          <a:custGeom>
            <a:avLst/>
            <a:gdLst/>
            <a:ahLst/>
            <a:cxnLst/>
            <a:rect l="l" t="t" r="r" b="b"/>
            <a:pathLst>
              <a:path w="300990" h="34097" extrusionOk="0">
                <a:moveTo>
                  <a:pt x="0" y="32520"/>
                </a:moveTo>
                <a:cubicBezTo>
                  <a:pt x="7924" y="35161"/>
                  <a:pt x="18859" y="34616"/>
                  <a:pt x="24765" y="28710"/>
                </a:cubicBezTo>
                <a:cubicBezTo>
                  <a:pt x="31243" y="22232"/>
                  <a:pt x="37345" y="15285"/>
                  <a:pt x="44577" y="9660"/>
                </a:cubicBezTo>
                <a:cubicBezTo>
                  <a:pt x="51934" y="3938"/>
                  <a:pt x="61556" y="578"/>
                  <a:pt x="70866" y="135"/>
                </a:cubicBezTo>
                <a:cubicBezTo>
                  <a:pt x="93542" y="-945"/>
                  <a:pt x="114127" y="15770"/>
                  <a:pt x="136779" y="17280"/>
                </a:cubicBezTo>
                <a:cubicBezTo>
                  <a:pt x="151596" y="18268"/>
                  <a:pt x="166931" y="14015"/>
                  <a:pt x="180213" y="7374"/>
                </a:cubicBezTo>
                <a:cubicBezTo>
                  <a:pt x="184785" y="5088"/>
                  <a:pt x="188887" y="1356"/>
                  <a:pt x="193929" y="516"/>
                </a:cubicBezTo>
                <a:cubicBezTo>
                  <a:pt x="209882" y="-2143"/>
                  <a:pt x="225483" y="7642"/>
                  <a:pt x="241173" y="11565"/>
                </a:cubicBezTo>
                <a:cubicBezTo>
                  <a:pt x="260630" y="16429"/>
                  <a:pt x="281089" y="15554"/>
                  <a:pt x="300990" y="18042"/>
                </a:cubicBezTo>
              </a:path>
            </a:pathLst>
          </a:custGeom>
          <a:noFill/>
          <a:ln w="19050" cap="flat" cmpd="sng">
            <a:solidFill>
              <a:schemeClr val="accent5"/>
            </a:solidFill>
            <a:prstDash val="dash"/>
            <a:round/>
            <a:headEnd type="none" w="med" len="med"/>
            <a:tailEnd type="none" w="med" len="med"/>
          </a:ln>
        </p:spPr>
        <p:txBody>
          <a:bodyPr/>
          <a:lstStyle/>
          <a:p>
            <a:endParaRPr lang="en-US"/>
          </a:p>
        </p:txBody>
      </p:sp>
      <p:sp>
        <p:nvSpPr>
          <p:cNvPr id="4247" name="Google Shape;4247;p40"/>
          <p:cNvSpPr/>
          <p:nvPr/>
        </p:nvSpPr>
        <p:spPr>
          <a:xfrm>
            <a:off x="928277" y="2335969"/>
            <a:ext cx="3129375" cy="3560000"/>
          </a:xfrm>
          <a:custGeom>
            <a:avLst/>
            <a:gdLst/>
            <a:ahLst/>
            <a:cxnLst/>
            <a:rect l="l" t="t" r="r" b="b"/>
            <a:pathLst>
              <a:path w="125175" h="142400" extrusionOk="0">
                <a:moveTo>
                  <a:pt x="125175" y="12098"/>
                </a:moveTo>
                <a:cubicBezTo>
                  <a:pt x="108411" y="26068"/>
                  <a:pt x="79660" y="31892"/>
                  <a:pt x="60405" y="21623"/>
                </a:cubicBezTo>
                <a:cubicBezTo>
                  <a:pt x="54873" y="18673"/>
                  <a:pt x="57931" y="7034"/>
                  <a:pt x="62691" y="2954"/>
                </a:cubicBezTo>
                <a:cubicBezTo>
                  <a:pt x="67536" y="-1199"/>
                  <a:pt x="79371" y="-1066"/>
                  <a:pt x="81741" y="4859"/>
                </a:cubicBezTo>
                <a:cubicBezTo>
                  <a:pt x="84441" y="11609"/>
                  <a:pt x="78205" y="20786"/>
                  <a:pt x="71835" y="24290"/>
                </a:cubicBezTo>
                <a:cubicBezTo>
                  <a:pt x="65429" y="27813"/>
                  <a:pt x="57961" y="28946"/>
                  <a:pt x="50880" y="30767"/>
                </a:cubicBezTo>
                <a:cubicBezTo>
                  <a:pt x="36012" y="34590"/>
                  <a:pt x="17539" y="32866"/>
                  <a:pt x="6684" y="43721"/>
                </a:cubicBezTo>
                <a:cubicBezTo>
                  <a:pt x="1541" y="48864"/>
                  <a:pt x="-2432" y="59377"/>
                  <a:pt x="2112" y="65057"/>
                </a:cubicBezTo>
                <a:cubicBezTo>
                  <a:pt x="6988" y="71153"/>
                  <a:pt x="16706" y="70627"/>
                  <a:pt x="23829" y="73820"/>
                </a:cubicBezTo>
                <a:cubicBezTo>
                  <a:pt x="27143" y="75306"/>
                  <a:pt x="28734" y="79308"/>
                  <a:pt x="30306" y="82583"/>
                </a:cubicBezTo>
                <a:cubicBezTo>
                  <a:pt x="39052" y="100803"/>
                  <a:pt x="34691" y="128109"/>
                  <a:pt x="20400" y="142400"/>
                </a:cubicBezTo>
              </a:path>
            </a:pathLst>
          </a:custGeom>
          <a:noFill/>
          <a:ln w="19050" cap="flat" cmpd="sng">
            <a:solidFill>
              <a:schemeClr val="accent5"/>
            </a:solidFill>
            <a:prstDash val="dash"/>
            <a:round/>
            <a:headEnd type="none" w="med" len="med"/>
            <a:tailEnd type="none" w="med" len="med"/>
          </a:ln>
        </p:spPr>
        <p:txBody>
          <a:bodyPr/>
          <a:lstStyle/>
          <a:p>
            <a:endParaRPr lang="en-US"/>
          </a:p>
        </p:txBody>
      </p:sp>
    </p:spTree>
  </p:cSld>
  <p:clrMapOvr>
    <a:masterClrMapping/>
  </p:clrMapOvr>
</p:sld>
</file>

<file path=ppt/theme/theme1.xml><?xml version="1.0" encoding="utf-8"?>
<a:theme xmlns:a="http://schemas.openxmlformats.org/drawingml/2006/main" name="Flying Airplane Theme by Slidesgo">
  <a:themeElements>
    <a:clrScheme name="Simple Light">
      <a:dk1>
        <a:srgbClr val="13394F"/>
      </a:dk1>
      <a:lt1>
        <a:srgbClr val="C8EAFF"/>
      </a:lt1>
      <a:dk2>
        <a:srgbClr val="3992C8"/>
      </a:dk2>
      <a:lt2>
        <a:srgbClr val="326663"/>
      </a:lt2>
      <a:accent1>
        <a:srgbClr val="5C8988"/>
      </a:accent1>
      <a:accent2>
        <a:srgbClr val="A5A284"/>
      </a:accent2>
      <a:accent3>
        <a:srgbClr val="D6D4B2"/>
      </a:accent3>
      <a:accent4>
        <a:srgbClr val="F5E6E4"/>
      </a:accent4>
      <a:accent5>
        <a:srgbClr val="FFFFFF"/>
      </a:accent5>
      <a:accent6>
        <a:srgbClr val="FFFFFF"/>
      </a:accent6>
      <a:hlink>
        <a:srgbClr val="1339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27</Slides>
  <Notes>21</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Flying Airplane Theme by Slidesgo</vt:lpstr>
      <vt:lpstr>Navigating the Skies</vt:lpstr>
      <vt:lpstr>tEam </vt:lpstr>
      <vt:lpstr>Business Problem</vt:lpstr>
      <vt:lpstr>Objective</vt:lpstr>
      <vt:lpstr>Data Set </vt:lpstr>
      <vt:lpstr>Normalization Process </vt:lpstr>
      <vt:lpstr>Entity Relationship  Diagram </vt:lpstr>
      <vt:lpstr>Relational Data Model </vt:lpstr>
      <vt:lpstr>Queries and use cases</vt:lpstr>
      <vt:lpstr>Economy class Pricing analysis</vt:lpstr>
      <vt:lpstr>Competitor fare analysis for different locations</vt:lpstr>
      <vt:lpstr> Popular Destinations from Source Airport</vt:lpstr>
      <vt:lpstr> Airport Rank Hierarchical Structure</vt:lpstr>
      <vt:lpstr>Airport Ranking Based on Literacy Rates</vt:lpstr>
      <vt:lpstr>Airport Traffic analysis</vt:lpstr>
      <vt:lpstr>Analysis of Airport Peak Departure Times</vt:lpstr>
      <vt:lpstr>Weekday Flight Frequency Analysis</vt:lpstr>
      <vt:lpstr>Popularity Ranking of Airlines by Destination</vt:lpstr>
      <vt:lpstr>POPULAR Airlines Based on Flight Freq. from a Source</vt:lpstr>
      <vt:lpstr>Flight Duration and Pricing Correlation Analysis</vt:lpstr>
      <vt:lpstr>Analysis of Traffic by Airport Category and Size</vt:lpstr>
      <vt:lpstr>PowerPoint Presentation</vt:lpstr>
      <vt:lpstr>Key Takeaways</vt:lpstr>
      <vt:lpstr>Challenges along the way</vt:lpstr>
      <vt:lpstr>Learnings</vt:lpstr>
      <vt:lpstr>PowerPoint Presentation</vt:lpstr>
      <vt:lpstr>Database Implementation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Skies</dc:title>
  <dc:creator>Akshita Sharma</dc:creator>
  <cp:revision>1</cp:revision>
  <dcterms:modified xsi:type="dcterms:W3CDTF">2024-02-20T15:52:47Z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2024-02-19T05:45:39Z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0b26b9a5-132e-436d-b2b6-406066cff682</vt:lpwstr>
  </property>
  <property fmtid="{D5CDD505-2E9C-101B-9397-08002B2CF9AE}" pid="8" name="MSIP_Label_4044bd30-2ed7-4c9d-9d12-46200872a97b_ContentBits">
    <vt:lpwstr>0</vt:lpwstr>
  </property>
</Properties>
</file>